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29" r:id="rId1"/>
  </p:sld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69" r:id="rId14"/>
    <p:sldId id="270" r:id="rId15"/>
    <p:sldId id="271" r:id="rId16"/>
  </p:sldIdLst>
  <p:sldSz cx="9144000" cy="6858000" type="screen4x3"/>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2" d="100"/>
          <a:sy n="62" d="100"/>
        </p:scale>
        <p:origin x="1400"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2.png>
</file>

<file path=ppt/media/image3.jpeg>
</file>

<file path=ppt/media/image4.png>
</file>

<file path=ppt/media/image5.jpe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42416" y="2514601"/>
            <a:ext cx="6600451"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942416" y="4777380"/>
            <a:ext cx="6600451"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r>
              <a:rPr lang="en-IN" sz="1400" b="0" strike="noStrike" spc="-1">
                <a:latin typeface="Times New Roman"/>
              </a:rPr>
              <a:t>&lt;date/time&gt;</a:t>
            </a:r>
          </a:p>
        </p:txBody>
      </p:sp>
      <p:sp>
        <p:nvSpPr>
          <p:cNvPr id="5" name="Footer Placeholder 4"/>
          <p:cNvSpPr>
            <a:spLocks noGrp="1"/>
          </p:cNvSpPr>
          <p:nvPr>
            <p:ph type="ftr" sz="quarter" idx="11"/>
          </p:nvPr>
        </p:nvSpPr>
        <p:spPr/>
        <p:txBody>
          <a:bodyPr/>
          <a:lstStyle/>
          <a:p>
            <a:pPr algn="ctr">
              <a:lnSpc>
                <a:spcPct val="100000"/>
              </a:lnSpc>
              <a:buNone/>
            </a:pPr>
            <a:r>
              <a:rPr lang="en-IN" sz="1400" b="0" strike="noStrike" spc="-1">
                <a:latin typeface="Times New Roman"/>
              </a:rPr>
              <a:t>&lt;footer&gt;</a:t>
            </a:r>
          </a:p>
        </p:txBody>
      </p:sp>
      <p:sp>
        <p:nvSpPr>
          <p:cNvPr id="9" name="Freeform 8"/>
          <p:cNvSpPr/>
          <p:nvPr/>
        </p:nvSpPr>
        <p:spPr bwMode="auto">
          <a:xfrm>
            <a:off x="-31719" y="4321158"/>
            <a:ext cx="1395473" cy="781781"/>
          </a:xfrm>
          <a:custGeom>
            <a:avLst/>
            <a:gdLst/>
            <a:ahLst/>
            <a:cxnLst/>
            <a:rect l="l" t="t" r="r" b="b"/>
            <a:pathLst>
              <a:path w="8042" h="10000">
                <a:moveTo>
                  <a:pt x="5799" y="10000"/>
                </a:moveTo>
                <a:cubicBezTo>
                  <a:pt x="5880" y="10000"/>
                  <a:pt x="5934" y="9940"/>
                  <a:pt x="5961" y="9880"/>
                </a:cubicBezTo>
                <a:cubicBezTo>
                  <a:pt x="5961" y="9820"/>
                  <a:pt x="5988" y="9820"/>
                  <a:pt x="5988" y="9820"/>
                </a:cubicBezTo>
                <a:lnTo>
                  <a:pt x="8042" y="5260"/>
                </a:lnTo>
                <a:cubicBezTo>
                  <a:pt x="8096" y="5140"/>
                  <a:pt x="8096" y="4901"/>
                  <a:pt x="8042" y="4721"/>
                </a:cubicBezTo>
                <a:lnTo>
                  <a:pt x="5988" y="221"/>
                </a:lnTo>
                <a:cubicBezTo>
                  <a:pt x="5988" y="160"/>
                  <a:pt x="5961" y="160"/>
                  <a:pt x="5961" y="160"/>
                </a:cubicBezTo>
                <a:cubicBezTo>
                  <a:pt x="5934" y="101"/>
                  <a:pt x="5880" y="41"/>
                  <a:pt x="5799" y="41"/>
                </a:cubicBezTo>
                <a:lnTo>
                  <a:pt x="18" y="0"/>
                </a:lnTo>
                <a:cubicBezTo>
                  <a:pt x="12" y="3330"/>
                  <a:pt x="6" y="6661"/>
                  <a:pt x="0" y="9991"/>
                </a:cubicBezTo>
                <a:lnTo>
                  <a:pt x="5799" y="10000"/>
                </a:lnTo>
                <a:close/>
              </a:path>
            </a:pathLst>
          </a:custGeom>
          <a:solidFill>
            <a:schemeClr val="accent1"/>
          </a:solidFill>
          <a:ln>
            <a:noFill/>
          </a:ln>
        </p:spPr>
      </p:sp>
      <p:sp>
        <p:nvSpPr>
          <p:cNvPr id="6" name="Slide Number Placeholder 5"/>
          <p:cNvSpPr>
            <a:spLocks noGrp="1"/>
          </p:cNvSpPr>
          <p:nvPr>
            <p:ph type="sldNum" sz="quarter" idx="12"/>
          </p:nvPr>
        </p:nvSpPr>
        <p:spPr>
          <a:xfrm>
            <a:off x="423334" y="4529541"/>
            <a:ext cx="584978" cy="365125"/>
          </a:xfrm>
        </p:spPr>
        <p:txBody>
          <a:bodyPr/>
          <a:lstStyle/>
          <a:p>
            <a:pPr>
              <a:lnSpc>
                <a:spcPct val="100000"/>
              </a:lnSpc>
              <a:buNone/>
            </a:pPr>
            <a:fld id="{B1173E91-3BA7-4FA0-8FF3-90C32FE0199E}" type="slidenum">
              <a:rPr lang="en-US" sz="1200" b="0" strike="noStrike" spc="-1" smtClean="0">
                <a:solidFill>
                  <a:srgbClr val="595959"/>
                </a:solidFill>
                <a:latin typeface="Century Gothic"/>
              </a:rPr>
              <a:t>‹#›</a:t>
            </a:fld>
            <a:endParaRPr lang="en-IN" sz="1200" b="0" strike="noStrike" spc="-1">
              <a:latin typeface="Times New Roman"/>
            </a:endParaRPr>
          </a:p>
        </p:txBody>
      </p:sp>
    </p:spTree>
    <p:extLst>
      <p:ext uri="{BB962C8B-B14F-4D97-AF65-F5344CB8AC3E}">
        <p14:creationId xmlns:p14="http://schemas.microsoft.com/office/powerpoint/2010/main" val="14291589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942415" y="609600"/>
            <a:ext cx="6591985"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942415"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IN" sz="1400" b="0" strike="noStrike" spc="-1">
                <a:latin typeface="Times New Roman"/>
              </a:rPr>
              <a:t>&lt;date/time&gt;</a:t>
            </a:r>
          </a:p>
        </p:txBody>
      </p:sp>
      <p:sp>
        <p:nvSpPr>
          <p:cNvPr id="5" name="Footer Placeholder 4"/>
          <p:cNvSpPr>
            <a:spLocks noGrp="1"/>
          </p:cNvSpPr>
          <p:nvPr>
            <p:ph type="ftr" sz="quarter" idx="11"/>
          </p:nvPr>
        </p:nvSpPr>
        <p:spPr/>
        <p:txBody>
          <a:bodyPr/>
          <a:lstStyle/>
          <a:p>
            <a:pPr algn="ctr">
              <a:lnSpc>
                <a:spcPct val="100000"/>
              </a:lnSpc>
              <a:buNone/>
            </a:pPr>
            <a:r>
              <a:rPr lang="en-IN" sz="1400" b="0" strike="noStrike" spc="-1">
                <a:latin typeface="Times New Roman"/>
              </a:rPr>
              <a:t>&lt;footer&gt;</a:t>
            </a:r>
          </a:p>
        </p:txBody>
      </p:sp>
      <p:sp>
        <p:nvSpPr>
          <p:cNvPr id="10"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pPr>
              <a:lnSpc>
                <a:spcPct val="100000"/>
              </a:lnSpc>
              <a:buNone/>
            </a:pPr>
            <a:fld id="{CE21EF32-9CFC-48A4-A9BD-E0D4D51372BA}" type="slidenum">
              <a:rPr lang="en-US" sz="1200" b="0" strike="noStrike" spc="-1" smtClean="0">
                <a:solidFill>
                  <a:srgbClr val="595959"/>
                </a:solidFill>
                <a:latin typeface="Century Gothic"/>
              </a:rPr>
              <a:t>‹#›</a:t>
            </a:fld>
            <a:endParaRPr lang="en-IN" sz="1200" b="0" strike="noStrike" spc="-1">
              <a:latin typeface="Times New Roman"/>
            </a:endParaRPr>
          </a:p>
        </p:txBody>
      </p:sp>
    </p:spTree>
    <p:extLst>
      <p:ext uri="{BB962C8B-B14F-4D97-AF65-F5344CB8AC3E}">
        <p14:creationId xmlns:p14="http://schemas.microsoft.com/office/powerpoint/2010/main" val="24259128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88123" y="609600"/>
            <a:ext cx="6109587"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2415972" y="3505200"/>
            <a:ext cx="5653888"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942415"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IN" sz="1400" b="0" strike="noStrike" spc="-1">
                <a:latin typeface="Times New Roman"/>
              </a:rPr>
              <a:t>&lt;date/time&gt;</a:t>
            </a:r>
          </a:p>
        </p:txBody>
      </p:sp>
      <p:sp>
        <p:nvSpPr>
          <p:cNvPr id="5" name="Footer Placeholder 4"/>
          <p:cNvSpPr>
            <a:spLocks noGrp="1"/>
          </p:cNvSpPr>
          <p:nvPr>
            <p:ph type="ftr" sz="quarter" idx="11"/>
          </p:nvPr>
        </p:nvSpPr>
        <p:spPr/>
        <p:txBody>
          <a:bodyPr/>
          <a:lstStyle/>
          <a:p>
            <a:pPr algn="ctr">
              <a:lnSpc>
                <a:spcPct val="100000"/>
              </a:lnSpc>
              <a:buNone/>
            </a:pPr>
            <a:r>
              <a:rPr lang="en-IN" sz="1400" b="0" strike="noStrike" spc="-1">
                <a:latin typeface="Times New Roman"/>
              </a:rPr>
              <a:t>&lt;footer&gt;</a:t>
            </a:r>
          </a:p>
        </p:txBody>
      </p:sp>
      <p:sp>
        <p:nvSpPr>
          <p:cNvPr id="19"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pPr>
              <a:lnSpc>
                <a:spcPct val="100000"/>
              </a:lnSpc>
              <a:buNone/>
            </a:pPr>
            <a:fld id="{CE21EF32-9CFC-48A4-A9BD-E0D4D51372BA}" type="slidenum">
              <a:rPr lang="en-US" sz="1200" b="0" strike="noStrike" spc="-1" smtClean="0">
                <a:solidFill>
                  <a:srgbClr val="595959"/>
                </a:solidFill>
                <a:latin typeface="Century Gothic"/>
              </a:rPr>
              <a:t>‹#›</a:t>
            </a:fld>
            <a:endParaRPr lang="en-IN" sz="1200" b="0" strike="noStrike" spc="-1">
              <a:latin typeface="Times New Roman"/>
            </a:endParaRPr>
          </a:p>
        </p:txBody>
      </p:sp>
      <p:sp>
        <p:nvSpPr>
          <p:cNvPr id="14" name="TextBox 13"/>
          <p:cNvSpPr txBox="1"/>
          <p:nvPr/>
        </p:nvSpPr>
        <p:spPr>
          <a:xfrm>
            <a:off x="1808316"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8169533"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6941450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942415" y="2438401"/>
            <a:ext cx="6591985"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1942415"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r>
              <a:rPr lang="en-IN" sz="1400" b="0" strike="noStrike" spc="-1">
                <a:latin typeface="Times New Roman"/>
              </a:rPr>
              <a:t>&lt;date/time&gt;</a:t>
            </a:r>
          </a:p>
        </p:txBody>
      </p:sp>
      <p:sp>
        <p:nvSpPr>
          <p:cNvPr id="6" name="Footer Placeholder 5"/>
          <p:cNvSpPr>
            <a:spLocks noGrp="1"/>
          </p:cNvSpPr>
          <p:nvPr>
            <p:ph type="ftr" sz="quarter" idx="11"/>
          </p:nvPr>
        </p:nvSpPr>
        <p:spPr/>
        <p:txBody>
          <a:bodyPr/>
          <a:lstStyle/>
          <a:p>
            <a:pPr algn="ctr">
              <a:lnSpc>
                <a:spcPct val="100000"/>
              </a:lnSpc>
              <a:buNone/>
            </a:pPr>
            <a:r>
              <a:rPr lang="en-IN" sz="1400" b="0" strike="noStrike" spc="-1">
                <a:latin typeface="Times New Roman"/>
              </a:rPr>
              <a:t>&lt;footer&gt;</a:t>
            </a:r>
          </a:p>
        </p:txBody>
      </p:sp>
      <p:sp>
        <p:nvSpPr>
          <p:cNvPr id="11"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pPr>
              <a:lnSpc>
                <a:spcPct val="100000"/>
              </a:lnSpc>
              <a:buNone/>
            </a:pPr>
            <a:fld id="{CE21EF32-9CFC-48A4-A9BD-E0D4D51372BA}" type="slidenum">
              <a:rPr lang="en-US" sz="1200" b="0" strike="noStrike" spc="-1" smtClean="0">
                <a:solidFill>
                  <a:srgbClr val="595959"/>
                </a:solidFill>
                <a:latin typeface="Century Gothic"/>
              </a:rPr>
              <a:t>‹#›</a:t>
            </a:fld>
            <a:endParaRPr lang="en-IN" sz="1200" b="0" strike="noStrike" spc="-1">
              <a:latin typeface="Times New Roman"/>
            </a:endParaRPr>
          </a:p>
        </p:txBody>
      </p:sp>
    </p:spTree>
    <p:extLst>
      <p:ext uri="{BB962C8B-B14F-4D97-AF65-F5344CB8AC3E}">
        <p14:creationId xmlns:p14="http://schemas.microsoft.com/office/powerpoint/2010/main" val="17615408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3" name="Title 1"/>
          <p:cNvSpPr>
            <a:spLocks noGrp="1"/>
          </p:cNvSpPr>
          <p:nvPr>
            <p:ph type="title"/>
          </p:nvPr>
        </p:nvSpPr>
        <p:spPr>
          <a:xfrm>
            <a:off x="2188123" y="609600"/>
            <a:ext cx="6109587"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1942415" y="4343400"/>
            <a:ext cx="6688292"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1942415" y="5181600"/>
            <a:ext cx="6688292"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r>
              <a:rPr lang="en-IN" sz="1400" b="0" strike="noStrike" spc="-1">
                <a:latin typeface="Times New Roman"/>
              </a:rPr>
              <a:t>&lt;date/time&gt;</a:t>
            </a:r>
          </a:p>
        </p:txBody>
      </p:sp>
      <p:sp>
        <p:nvSpPr>
          <p:cNvPr id="6" name="Footer Placeholder 5"/>
          <p:cNvSpPr>
            <a:spLocks noGrp="1"/>
          </p:cNvSpPr>
          <p:nvPr>
            <p:ph type="ftr" sz="quarter" idx="11"/>
          </p:nvPr>
        </p:nvSpPr>
        <p:spPr/>
        <p:txBody>
          <a:bodyPr/>
          <a:lstStyle/>
          <a:p>
            <a:pPr algn="ctr">
              <a:lnSpc>
                <a:spcPct val="100000"/>
              </a:lnSpc>
              <a:buNone/>
            </a:pPr>
            <a:r>
              <a:rPr lang="en-IN" sz="1400" b="0" strike="noStrike" spc="-1">
                <a:latin typeface="Times New Roman"/>
              </a:rPr>
              <a:t>&lt;footer&gt;</a:t>
            </a:r>
          </a:p>
        </p:txBody>
      </p:sp>
      <p:sp>
        <p:nvSpPr>
          <p:cNvPr id="2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pPr>
              <a:lnSpc>
                <a:spcPct val="100000"/>
              </a:lnSpc>
              <a:buNone/>
            </a:pPr>
            <a:fld id="{CE21EF32-9CFC-48A4-A9BD-E0D4D51372BA}" type="slidenum">
              <a:rPr lang="en-US" sz="1200" b="0" strike="noStrike" spc="-1" smtClean="0">
                <a:solidFill>
                  <a:srgbClr val="595959"/>
                </a:solidFill>
                <a:latin typeface="Century Gothic"/>
              </a:rPr>
              <a:t>‹#›</a:t>
            </a:fld>
            <a:endParaRPr lang="en-IN" sz="1200" b="0" strike="noStrike" spc="-1">
              <a:latin typeface="Times New Roman"/>
            </a:endParaRPr>
          </a:p>
        </p:txBody>
      </p:sp>
      <p:sp>
        <p:nvSpPr>
          <p:cNvPr id="11" name="TextBox 10"/>
          <p:cNvSpPr txBox="1"/>
          <p:nvPr/>
        </p:nvSpPr>
        <p:spPr>
          <a:xfrm>
            <a:off x="1808316"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2" name="TextBox 11"/>
          <p:cNvSpPr txBox="1"/>
          <p:nvPr/>
        </p:nvSpPr>
        <p:spPr>
          <a:xfrm>
            <a:off x="8169533"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5375309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942416" y="627407"/>
            <a:ext cx="6591984"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1942415" y="4343400"/>
            <a:ext cx="6591985"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1942415"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r>
              <a:rPr lang="en-IN" sz="1400" b="0" strike="noStrike" spc="-1">
                <a:latin typeface="Times New Roman"/>
              </a:rPr>
              <a:t>&lt;date/time&gt;</a:t>
            </a:r>
          </a:p>
        </p:txBody>
      </p:sp>
      <p:sp>
        <p:nvSpPr>
          <p:cNvPr id="6" name="Footer Placeholder 5"/>
          <p:cNvSpPr>
            <a:spLocks noGrp="1"/>
          </p:cNvSpPr>
          <p:nvPr>
            <p:ph type="ftr" sz="quarter" idx="11"/>
          </p:nvPr>
        </p:nvSpPr>
        <p:spPr/>
        <p:txBody>
          <a:bodyPr/>
          <a:lstStyle/>
          <a:p>
            <a:pPr algn="ctr">
              <a:lnSpc>
                <a:spcPct val="100000"/>
              </a:lnSpc>
              <a:buNone/>
            </a:pPr>
            <a:r>
              <a:rPr lang="en-IN" sz="1400" b="0" strike="noStrike" spc="-1">
                <a:latin typeface="Times New Roman"/>
              </a:rPr>
              <a:t>&lt;footer&gt;</a:t>
            </a:r>
          </a:p>
        </p:txBody>
      </p:sp>
      <p:sp>
        <p:nvSpPr>
          <p:cNvPr id="1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pPr>
              <a:lnSpc>
                <a:spcPct val="100000"/>
              </a:lnSpc>
              <a:buNone/>
            </a:pPr>
            <a:fld id="{CE21EF32-9CFC-48A4-A9BD-E0D4D51372BA}" type="slidenum">
              <a:rPr lang="en-US" sz="1200" b="0" strike="noStrike" spc="-1" smtClean="0">
                <a:solidFill>
                  <a:srgbClr val="595959"/>
                </a:solidFill>
                <a:latin typeface="Century Gothic"/>
              </a:rPr>
              <a:t>‹#›</a:t>
            </a:fld>
            <a:endParaRPr lang="en-IN" sz="1200" b="0" strike="noStrike" spc="-1">
              <a:latin typeface="Times New Roman"/>
            </a:endParaRPr>
          </a:p>
        </p:txBody>
      </p:sp>
    </p:spTree>
    <p:extLst>
      <p:ext uri="{BB962C8B-B14F-4D97-AF65-F5344CB8AC3E}">
        <p14:creationId xmlns:p14="http://schemas.microsoft.com/office/powerpoint/2010/main" val="7015162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IN" sz="1400" b="0" strike="noStrike" spc="-1">
                <a:latin typeface="Times New Roman"/>
              </a:rPr>
              <a:t>&lt;date/time&gt;</a:t>
            </a:r>
          </a:p>
        </p:txBody>
      </p:sp>
      <p:sp>
        <p:nvSpPr>
          <p:cNvPr id="5" name="Footer Placeholder 4"/>
          <p:cNvSpPr>
            <a:spLocks noGrp="1"/>
          </p:cNvSpPr>
          <p:nvPr>
            <p:ph type="ftr" sz="quarter" idx="11"/>
          </p:nvPr>
        </p:nvSpPr>
        <p:spPr/>
        <p:txBody>
          <a:bodyPr/>
          <a:lstStyle/>
          <a:p>
            <a:pPr algn="ctr">
              <a:lnSpc>
                <a:spcPct val="100000"/>
              </a:lnSpc>
              <a:buNone/>
            </a:pPr>
            <a:r>
              <a:rPr lang="en-IN" sz="1400" b="0" strike="noStrike" spc="-1">
                <a:latin typeface="Times New Roman"/>
              </a:rPr>
              <a:t>&lt;footer&gt;</a:t>
            </a:r>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a:lnSpc>
                <a:spcPct val="100000"/>
              </a:lnSpc>
              <a:buNone/>
            </a:pPr>
            <a:fld id="{B1173E91-3BA7-4FA0-8FF3-90C32FE0199E}" type="slidenum">
              <a:rPr lang="en-US" sz="1200" b="0" strike="noStrike" spc="-1" smtClean="0">
                <a:solidFill>
                  <a:srgbClr val="595959"/>
                </a:solidFill>
                <a:latin typeface="Century Gothic"/>
              </a:rPr>
              <a:t>‹#›</a:t>
            </a:fld>
            <a:endParaRPr lang="en-IN" sz="1200" b="0" strike="noStrike" spc="-1">
              <a:latin typeface="Times New Roman"/>
            </a:endParaRPr>
          </a:p>
        </p:txBody>
      </p:sp>
    </p:spTree>
    <p:extLst>
      <p:ext uri="{BB962C8B-B14F-4D97-AF65-F5344CB8AC3E}">
        <p14:creationId xmlns:p14="http://schemas.microsoft.com/office/powerpoint/2010/main" val="32242774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8535" y="627406"/>
            <a:ext cx="1656132"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1942416" y="627406"/>
            <a:ext cx="4716348"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IN" sz="1400" b="0" strike="noStrike" spc="-1">
                <a:latin typeface="Times New Roman"/>
              </a:rPr>
              <a:t>&lt;date/time&gt;</a:t>
            </a:r>
          </a:p>
        </p:txBody>
      </p:sp>
      <p:sp>
        <p:nvSpPr>
          <p:cNvPr id="5" name="Footer Placeholder 4"/>
          <p:cNvSpPr>
            <a:spLocks noGrp="1"/>
          </p:cNvSpPr>
          <p:nvPr>
            <p:ph type="ftr" sz="quarter" idx="11"/>
          </p:nvPr>
        </p:nvSpPr>
        <p:spPr/>
        <p:txBody>
          <a:bodyPr/>
          <a:lstStyle/>
          <a:p>
            <a:pPr algn="ctr">
              <a:lnSpc>
                <a:spcPct val="100000"/>
              </a:lnSpc>
              <a:buNone/>
            </a:pPr>
            <a:r>
              <a:rPr lang="en-IN" sz="1400" b="0" strike="noStrike" spc="-1">
                <a:latin typeface="Times New Roman"/>
              </a:rPr>
              <a:t>&lt;footer&gt;</a:t>
            </a:r>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a:lnSpc>
                <a:spcPct val="100000"/>
              </a:lnSpc>
              <a:buNone/>
            </a:pPr>
            <a:fld id="{B1173E91-3BA7-4FA0-8FF3-90C32FE0199E}" type="slidenum">
              <a:rPr lang="en-US" sz="1200" b="0" strike="noStrike" spc="-1" smtClean="0">
                <a:solidFill>
                  <a:srgbClr val="595959"/>
                </a:solidFill>
                <a:latin typeface="Century Gothic"/>
              </a:rPr>
              <a:t>‹#›</a:t>
            </a:fld>
            <a:endParaRPr lang="en-IN" sz="1200" b="0" strike="noStrike" spc="-1">
              <a:latin typeface="Times New Roman"/>
            </a:endParaRPr>
          </a:p>
        </p:txBody>
      </p:sp>
    </p:spTree>
    <p:extLst>
      <p:ext uri="{BB962C8B-B14F-4D97-AF65-F5344CB8AC3E}">
        <p14:creationId xmlns:p14="http://schemas.microsoft.com/office/powerpoint/2010/main" val="39007675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45201" y="624110"/>
            <a:ext cx="6589199"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1942415" y="2133600"/>
            <a:ext cx="6591985"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IN" sz="1400" b="0" strike="noStrike" spc="-1">
                <a:latin typeface="Times New Roman"/>
              </a:rPr>
              <a:t>&lt;date/time&gt;</a:t>
            </a:r>
          </a:p>
        </p:txBody>
      </p:sp>
      <p:sp>
        <p:nvSpPr>
          <p:cNvPr id="5" name="Footer Placeholder 4"/>
          <p:cNvSpPr>
            <a:spLocks noGrp="1"/>
          </p:cNvSpPr>
          <p:nvPr>
            <p:ph type="ftr" sz="quarter" idx="11"/>
          </p:nvPr>
        </p:nvSpPr>
        <p:spPr/>
        <p:txBody>
          <a:bodyPr/>
          <a:lstStyle/>
          <a:p>
            <a:pPr algn="ctr">
              <a:lnSpc>
                <a:spcPct val="100000"/>
              </a:lnSpc>
              <a:buNone/>
            </a:pPr>
            <a:r>
              <a:rPr lang="en-IN" sz="1400" b="0" strike="noStrike" spc="-1">
                <a:latin typeface="Times New Roman"/>
              </a:rPr>
              <a:t>&lt;footer&gt;</a:t>
            </a:r>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a:lnSpc>
                <a:spcPct val="100000"/>
              </a:lnSpc>
              <a:buNone/>
            </a:pPr>
            <a:fld id="{B1173E91-3BA7-4FA0-8FF3-90C32FE0199E}" type="slidenum">
              <a:rPr lang="en-US" sz="1200" b="0" strike="noStrike" spc="-1" smtClean="0">
                <a:solidFill>
                  <a:srgbClr val="595959"/>
                </a:solidFill>
                <a:latin typeface="Century Gothic"/>
              </a:rPr>
              <a:t>‹#›</a:t>
            </a:fld>
            <a:endParaRPr lang="en-IN" sz="1200" b="0" strike="noStrike" spc="-1">
              <a:latin typeface="Times New Roman"/>
            </a:endParaRPr>
          </a:p>
        </p:txBody>
      </p:sp>
    </p:spTree>
    <p:extLst>
      <p:ext uri="{BB962C8B-B14F-4D97-AF65-F5344CB8AC3E}">
        <p14:creationId xmlns:p14="http://schemas.microsoft.com/office/powerpoint/2010/main" val="31815786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42415" y="2074562"/>
            <a:ext cx="6591985"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942415" y="3581400"/>
            <a:ext cx="6591985"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IN" sz="1400" b="0" strike="noStrike" spc="-1">
                <a:latin typeface="Times New Roman"/>
              </a:rPr>
              <a:t>&lt;date/time&gt;</a:t>
            </a:r>
          </a:p>
        </p:txBody>
      </p:sp>
      <p:sp>
        <p:nvSpPr>
          <p:cNvPr id="5" name="Footer Placeholder 4"/>
          <p:cNvSpPr>
            <a:spLocks noGrp="1"/>
          </p:cNvSpPr>
          <p:nvPr>
            <p:ph type="ftr" sz="quarter" idx="11"/>
          </p:nvPr>
        </p:nvSpPr>
        <p:spPr/>
        <p:txBody>
          <a:bodyPr/>
          <a:lstStyle/>
          <a:p>
            <a:pPr algn="ctr">
              <a:lnSpc>
                <a:spcPct val="100000"/>
              </a:lnSpc>
              <a:buNone/>
            </a:pPr>
            <a:r>
              <a:rPr lang="en-IN" sz="1400" b="0" strike="noStrike" spc="-1">
                <a:latin typeface="Times New Roman"/>
              </a:rPr>
              <a:t>&lt;footer&gt;</a:t>
            </a:r>
          </a:p>
        </p:txBody>
      </p:sp>
      <p:sp>
        <p:nvSpPr>
          <p:cNvPr id="11"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pPr>
              <a:lnSpc>
                <a:spcPct val="100000"/>
              </a:lnSpc>
              <a:buNone/>
            </a:pPr>
            <a:fld id="{B1173E91-3BA7-4FA0-8FF3-90C32FE0199E}" type="slidenum">
              <a:rPr lang="en-US" sz="1200" b="0" strike="noStrike" spc="-1" smtClean="0">
                <a:solidFill>
                  <a:srgbClr val="595959"/>
                </a:solidFill>
                <a:latin typeface="Century Gothic"/>
              </a:rPr>
              <a:t>‹#›</a:t>
            </a:fld>
            <a:endParaRPr lang="en-IN" sz="1200" b="0" strike="noStrike" spc="-1">
              <a:latin typeface="Times New Roman"/>
            </a:endParaRPr>
          </a:p>
        </p:txBody>
      </p:sp>
    </p:spTree>
    <p:extLst>
      <p:ext uri="{BB962C8B-B14F-4D97-AF65-F5344CB8AC3E}">
        <p14:creationId xmlns:p14="http://schemas.microsoft.com/office/powerpoint/2010/main" val="15754152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42416" y="2136706"/>
            <a:ext cx="3197531" cy="376739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337307" y="2136706"/>
            <a:ext cx="3197093" cy="376739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IN" sz="1400" b="0" strike="noStrike" spc="-1">
                <a:latin typeface="Times New Roman"/>
              </a:rPr>
              <a:t>&lt;date/time&gt;</a:t>
            </a:r>
          </a:p>
        </p:txBody>
      </p:sp>
      <p:sp>
        <p:nvSpPr>
          <p:cNvPr id="6" name="Footer Placeholder 5"/>
          <p:cNvSpPr>
            <a:spLocks noGrp="1"/>
          </p:cNvSpPr>
          <p:nvPr>
            <p:ph type="ftr" sz="quarter" idx="11"/>
          </p:nvPr>
        </p:nvSpPr>
        <p:spPr/>
        <p:txBody>
          <a:bodyPr/>
          <a:lstStyle/>
          <a:p>
            <a:pPr algn="ctr">
              <a:lnSpc>
                <a:spcPct val="100000"/>
              </a:lnSpc>
              <a:buNone/>
            </a:pPr>
            <a:r>
              <a:rPr lang="en-IN" sz="1400" b="0" strike="noStrike" spc="-1">
                <a:latin typeface="Times New Roman"/>
              </a:rPr>
              <a:t>&lt;footer&gt;</a:t>
            </a:r>
          </a:p>
        </p:txBody>
      </p:sp>
      <p:sp>
        <p:nvSpPr>
          <p:cNvPr id="9"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0" name="Slide Number Placeholder 5"/>
          <p:cNvSpPr>
            <a:spLocks noGrp="1"/>
          </p:cNvSpPr>
          <p:nvPr>
            <p:ph type="sldNum" sz="quarter" idx="12"/>
          </p:nvPr>
        </p:nvSpPr>
        <p:spPr>
          <a:xfrm>
            <a:off x="511228" y="787783"/>
            <a:ext cx="584978" cy="365125"/>
          </a:xfrm>
        </p:spPr>
        <p:txBody>
          <a:bodyPr/>
          <a:lstStyle/>
          <a:p>
            <a:pPr>
              <a:lnSpc>
                <a:spcPct val="100000"/>
              </a:lnSpc>
              <a:buNone/>
            </a:pPr>
            <a:fld id="{CE21EF32-9CFC-48A4-A9BD-E0D4D51372BA}" type="slidenum">
              <a:rPr lang="en-US" sz="1200" b="0" strike="noStrike" spc="-1" smtClean="0">
                <a:solidFill>
                  <a:srgbClr val="595959"/>
                </a:solidFill>
                <a:latin typeface="Century Gothic"/>
              </a:rPr>
              <a:t>‹#›</a:t>
            </a:fld>
            <a:endParaRPr lang="en-IN" sz="1200" b="0" strike="noStrike" spc="-1">
              <a:latin typeface="Times New Roman"/>
            </a:endParaRPr>
          </a:p>
        </p:txBody>
      </p:sp>
    </p:spTree>
    <p:extLst>
      <p:ext uri="{BB962C8B-B14F-4D97-AF65-F5344CB8AC3E}">
        <p14:creationId xmlns:p14="http://schemas.microsoft.com/office/powerpoint/2010/main" val="38951020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265352" y="2226626"/>
            <a:ext cx="2874596"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42415" y="2802888"/>
            <a:ext cx="3197532" cy="310570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6154" y="2223398"/>
            <a:ext cx="2873239"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333715" y="2799660"/>
            <a:ext cx="3195680" cy="310570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IN" sz="1400" b="0" strike="noStrike" spc="-1">
                <a:latin typeface="Times New Roman"/>
              </a:rPr>
              <a:t>&lt;date/time&gt;</a:t>
            </a:r>
          </a:p>
        </p:txBody>
      </p:sp>
      <p:sp>
        <p:nvSpPr>
          <p:cNvPr id="8" name="Footer Placeholder 7"/>
          <p:cNvSpPr>
            <a:spLocks noGrp="1"/>
          </p:cNvSpPr>
          <p:nvPr>
            <p:ph type="ftr" sz="quarter" idx="11"/>
          </p:nvPr>
        </p:nvSpPr>
        <p:spPr/>
        <p:txBody>
          <a:bodyPr/>
          <a:lstStyle/>
          <a:p>
            <a:pPr algn="ctr">
              <a:lnSpc>
                <a:spcPct val="100000"/>
              </a:lnSpc>
              <a:buNone/>
            </a:pPr>
            <a:r>
              <a:rPr lang="en-IN" sz="1400" b="0" strike="noStrike" spc="-1">
                <a:latin typeface="Times New Roman"/>
              </a:rPr>
              <a:t>&lt;footer&gt;</a:t>
            </a:r>
          </a:p>
        </p:txBody>
      </p:sp>
      <p:sp>
        <p:nvSpPr>
          <p:cNvPr id="11"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2" name="Slide Number Placeholder 5"/>
          <p:cNvSpPr>
            <a:spLocks noGrp="1"/>
          </p:cNvSpPr>
          <p:nvPr>
            <p:ph type="sldNum" sz="quarter" idx="12"/>
          </p:nvPr>
        </p:nvSpPr>
        <p:spPr>
          <a:xfrm>
            <a:off x="511228" y="787783"/>
            <a:ext cx="584978" cy="365125"/>
          </a:xfrm>
        </p:spPr>
        <p:txBody>
          <a:bodyPr/>
          <a:lstStyle/>
          <a:p>
            <a:pPr>
              <a:lnSpc>
                <a:spcPct val="100000"/>
              </a:lnSpc>
              <a:buNone/>
            </a:pPr>
            <a:fld id="{B1173E91-3BA7-4FA0-8FF3-90C32FE0199E}" type="slidenum">
              <a:rPr lang="en-US" sz="1200" b="0" strike="noStrike" spc="-1" smtClean="0">
                <a:solidFill>
                  <a:srgbClr val="595959"/>
                </a:solidFill>
                <a:latin typeface="Century Gothic"/>
              </a:rPr>
              <a:t>‹#›</a:t>
            </a:fld>
            <a:endParaRPr lang="en-IN" sz="1200" b="0" strike="noStrike" spc="-1">
              <a:latin typeface="Times New Roman"/>
            </a:endParaRPr>
          </a:p>
        </p:txBody>
      </p:sp>
    </p:spTree>
    <p:extLst>
      <p:ext uri="{BB962C8B-B14F-4D97-AF65-F5344CB8AC3E}">
        <p14:creationId xmlns:p14="http://schemas.microsoft.com/office/powerpoint/2010/main" val="28920860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945200" y="624110"/>
            <a:ext cx="6589200" cy="128089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r>
              <a:rPr lang="en-IN"/>
              <a:t>Footer</a:t>
            </a:r>
          </a:p>
        </p:txBody>
      </p:sp>
      <p:sp>
        <p:nvSpPr>
          <p:cNvPr id="8"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8D5463D8-9FA5-4270-A57A-AEC4A291F1FD}" type="slidenum">
              <a:rPr lang="en-IN" smtClean="0"/>
              <a:t>‹#›</a:t>
            </a:fld>
            <a:endParaRPr lang="en-IN"/>
          </a:p>
        </p:txBody>
      </p:sp>
    </p:spTree>
    <p:extLst>
      <p:ext uri="{BB962C8B-B14F-4D97-AF65-F5344CB8AC3E}">
        <p14:creationId xmlns:p14="http://schemas.microsoft.com/office/powerpoint/2010/main" val="25966555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IN" sz="1400" b="0" strike="noStrike" spc="-1">
                <a:latin typeface="Times New Roman"/>
              </a:rPr>
              <a:t>&lt;date/time&gt;</a:t>
            </a:r>
          </a:p>
        </p:txBody>
      </p:sp>
      <p:sp>
        <p:nvSpPr>
          <p:cNvPr id="3" name="Footer Placeholder 2"/>
          <p:cNvSpPr>
            <a:spLocks noGrp="1"/>
          </p:cNvSpPr>
          <p:nvPr>
            <p:ph type="ftr" sz="quarter" idx="11"/>
          </p:nvPr>
        </p:nvSpPr>
        <p:spPr/>
        <p:txBody>
          <a:bodyPr/>
          <a:lstStyle/>
          <a:p>
            <a:pPr algn="ctr">
              <a:lnSpc>
                <a:spcPct val="100000"/>
              </a:lnSpc>
              <a:buNone/>
            </a:pPr>
            <a:r>
              <a:rPr lang="en-IN" sz="1400" b="0" strike="noStrike" spc="-1">
                <a:latin typeface="Times New Roman"/>
              </a:rPr>
              <a:t>&lt;footer&gt;</a:t>
            </a:r>
          </a:p>
        </p:txBody>
      </p:sp>
      <p:sp>
        <p:nvSpPr>
          <p:cNvPr id="6"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pPr>
              <a:lnSpc>
                <a:spcPct val="100000"/>
              </a:lnSpc>
              <a:buNone/>
            </a:pPr>
            <a:fld id="{B1173E91-3BA7-4FA0-8FF3-90C32FE0199E}" type="slidenum">
              <a:rPr lang="en-US" sz="1200" b="0" strike="noStrike" spc="-1" smtClean="0">
                <a:solidFill>
                  <a:srgbClr val="595959"/>
                </a:solidFill>
                <a:latin typeface="Century Gothic"/>
              </a:rPr>
              <a:t>‹#›</a:t>
            </a:fld>
            <a:endParaRPr lang="en-IN" sz="1200" b="0" strike="noStrike" spc="-1">
              <a:latin typeface="Times New Roman"/>
            </a:endParaRPr>
          </a:p>
        </p:txBody>
      </p:sp>
    </p:spTree>
    <p:extLst>
      <p:ext uri="{BB962C8B-B14F-4D97-AF65-F5344CB8AC3E}">
        <p14:creationId xmlns:p14="http://schemas.microsoft.com/office/powerpoint/2010/main" val="11322607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2415" y="446088"/>
            <a:ext cx="2629584"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4743494" y="446089"/>
            <a:ext cx="3790906"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42415" y="1598613"/>
            <a:ext cx="2629584"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IN" sz="1400" b="0" strike="noStrike" spc="-1">
                <a:latin typeface="Times New Roman"/>
              </a:rPr>
              <a:t>&lt;date/time&gt;</a:t>
            </a:r>
          </a:p>
        </p:txBody>
      </p:sp>
      <p:sp>
        <p:nvSpPr>
          <p:cNvPr id="6" name="Footer Placeholder 5"/>
          <p:cNvSpPr>
            <a:spLocks noGrp="1"/>
          </p:cNvSpPr>
          <p:nvPr>
            <p:ph type="ftr" sz="quarter" idx="11"/>
          </p:nvPr>
        </p:nvSpPr>
        <p:spPr/>
        <p:txBody>
          <a:bodyPr/>
          <a:lstStyle/>
          <a:p>
            <a:pPr algn="ctr">
              <a:lnSpc>
                <a:spcPct val="100000"/>
              </a:lnSpc>
              <a:buNone/>
            </a:pPr>
            <a:r>
              <a:rPr lang="en-IN" sz="1400" b="0" strike="noStrike" spc="-1">
                <a:latin typeface="Times New Roman"/>
              </a:rPr>
              <a:t>&lt;footer&gt;</a:t>
            </a:r>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pPr>
              <a:lnSpc>
                <a:spcPct val="100000"/>
              </a:lnSpc>
              <a:buNone/>
            </a:pPr>
            <a:fld id="{B1173E91-3BA7-4FA0-8FF3-90C32FE0199E}" type="slidenum">
              <a:rPr lang="en-US" sz="1200" b="0" strike="noStrike" spc="-1" smtClean="0">
                <a:solidFill>
                  <a:srgbClr val="595959"/>
                </a:solidFill>
                <a:latin typeface="Century Gothic"/>
              </a:rPr>
              <a:t>‹#›</a:t>
            </a:fld>
            <a:endParaRPr lang="en-IN" sz="1200" b="0" strike="noStrike" spc="-1">
              <a:latin typeface="Times New Roman"/>
            </a:endParaRPr>
          </a:p>
        </p:txBody>
      </p:sp>
    </p:spTree>
    <p:extLst>
      <p:ext uri="{BB962C8B-B14F-4D97-AF65-F5344CB8AC3E}">
        <p14:creationId xmlns:p14="http://schemas.microsoft.com/office/powerpoint/2010/main" val="40312798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2415" y="4800600"/>
            <a:ext cx="6591985"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42415" y="634965"/>
            <a:ext cx="6591985"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942415" y="5367338"/>
            <a:ext cx="6591985"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IN" sz="1400" b="0" strike="noStrike" spc="-1">
                <a:latin typeface="Times New Roman"/>
              </a:rPr>
              <a:t>&lt;date/time&gt;</a:t>
            </a:r>
          </a:p>
        </p:txBody>
      </p:sp>
      <p:sp>
        <p:nvSpPr>
          <p:cNvPr id="6" name="Footer Placeholder 5"/>
          <p:cNvSpPr>
            <a:spLocks noGrp="1"/>
          </p:cNvSpPr>
          <p:nvPr>
            <p:ph type="ftr" sz="quarter" idx="11"/>
          </p:nvPr>
        </p:nvSpPr>
        <p:spPr/>
        <p:txBody>
          <a:bodyPr/>
          <a:lstStyle/>
          <a:p>
            <a:pPr algn="ctr">
              <a:lnSpc>
                <a:spcPct val="100000"/>
              </a:lnSpc>
              <a:buNone/>
            </a:pPr>
            <a:r>
              <a:rPr lang="en-IN" sz="1400" b="0" strike="noStrike" spc="-1">
                <a:latin typeface="Times New Roman"/>
              </a:rPr>
              <a:t>&lt;footer&gt;</a:t>
            </a:r>
          </a:p>
        </p:txBody>
      </p:sp>
      <p:sp>
        <p:nvSpPr>
          <p:cNvPr id="1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pPr>
              <a:lnSpc>
                <a:spcPct val="100000"/>
              </a:lnSpc>
              <a:buNone/>
            </a:pPr>
            <a:fld id="{CE21EF32-9CFC-48A4-A9BD-E0D4D51372BA}" type="slidenum">
              <a:rPr lang="en-US" sz="1200" b="0" strike="noStrike" spc="-1" smtClean="0">
                <a:solidFill>
                  <a:srgbClr val="595959"/>
                </a:solidFill>
                <a:latin typeface="Century Gothic"/>
              </a:rPr>
              <a:t>‹#›</a:t>
            </a:fld>
            <a:endParaRPr lang="en-IN" sz="1200" b="0" strike="noStrike" spc="-1">
              <a:latin typeface="Times New Roman"/>
            </a:endParaRPr>
          </a:p>
        </p:txBody>
      </p:sp>
    </p:spTree>
    <p:extLst>
      <p:ext uri="{BB962C8B-B14F-4D97-AF65-F5344CB8AC3E}">
        <p14:creationId xmlns:p14="http://schemas.microsoft.com/office/powerpoint/2010/main" val="22890086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36" name="Group 35"/>
          <p:cNvGrpSpPr/>
          <p:nvPr/>
        </p:nvGrpSpPr>
        <p:grpSpPr>
          <a:xfrm>
            <a:off x="1" y="228600"/>
            <a:ext cx="1981200" cy="6638628"/>
            <a:chOff x="2487613" y="285750"/>
            <a:chExt cx="2428875" cy="5654676"/>
          </a:xfrm>
        </p:grpSpPr>
        <p:sp>
          <p:nvSpPr>
            <p:cNvPr id="37"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38"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39"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40"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41"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42"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43"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44"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45"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46"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47"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48"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49" name="Group 48"/>
          <p:cNvGrpSpPr/>
          <p:nvPr/>
        </p:nvGrpSpPr>
        <p:grpSpPr>
          <a:xfrm>
            <a:off x="20421" y="285"/>
            <a:ext cx="1952272" cy="6852968"/>
            <a:chOff x="6627813" y="195717"/>
            <a:chExt cx="1952625" cy="5678034"/>
          </a:xfrm>
        </p:grpSpPr>
        <p:sp>
          <p:nvSpPr>
            <p:cNvPr id="50" name="Freeform 27"/>
            <p:cNvSpPr/>
            <p:nvPr/>
          </p:nvSpPr>
          <p:spPr bwMode="auto">
            <a:xfrm>
              <a:off x="6627813" y="195717"/>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51"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52"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53"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54"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55"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56"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57"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58"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59"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60"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61"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62" name="Rectangle 61"/>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1945200" y="624110"/>
            <a:ext cx="6589200"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942415" y="2133600"/>
            <a:ext cx="6591985"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772400" y="6135089"/>
            <a:ext cx="766380" cy="370171"/>
          </a:xfrm>
          <a:prstGeom prst="rect">
            <a:avLst/>
          </a:prstGeom>
        </p:spPr>
        <p:txBody>
          <a:bodyPr vert="horz" lIns="91440" tIns="45720" rIns="91440" bIns="45720" rtlCol="0" anchor="ctr"/>
          <a:lstStyle>
            <a:lvl1pPr algn="r">
              <a:defRPr sz="900">
                <a:solidFill>
                  <a:schemeClr val="tx1">
                    <a:tint val="75000"/>
                  </a:schemeClr>
                </a:solidFill>
              </a:defRPr>
            </a:lvl1pPr>
          </a:lstStyle>
          <a:p>
            <a:r>
              <a:rPr lang="en-IN" sz="1400" b="0" strike="noStrike" spc="-1">
                <a:latin typeface="Times New Roman"/>
              </a:rPr>
              <a:t>&lt;date/time&gt;</a:t>
            </a:r>
          </a:p>
        </p:txBody>
      </p:sp>
      <p:sp>
        <p:nvSpPr>
          <p:cNvPr id="5" name="Footer Placeholder 4"/>
          <p:cNvSpPr>
            <a:spLocks noGrp="1"/>
          </p:cNvSpPr>
          <p:nvPr>
            <p:ph type="ftr" sz="quarter" idx="3"/>
          </p:nvPr>
        </p:nvSpPr>
        <p:spPr>
          <a:xfrm>
            <a:off x="1942415" y="6135809"/>
            <a:ext cx="5716488"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algn="ctr">
              <a:lnSpc>
                <a:spcPct val="100000"/>
              </a:lnSpc>
              <a:buNone/>
            </a:pPr>
            <a:r>
              <a:rPr lang="en-IN" sz="1400" b="0" strike="noStrike" spc="-1">
                <a:latin typeface="Times New Roman"/>
              </a:rPr>
              <a:t>&lt;footer&gt;</a:t>
            </a:r>
          </a:p>
        </p:txBody>
      </p:sp>
      <p:sp>
        <p:nvSpPr>
          <p:cNvPr id="6" name="Slide Number Placeholder 5"/>
          <p:cNvSpPr>
            <a:spLocks noGrp="1"/>
          </p:cNvSpPr>
          <p:nvPr>
            <p:ph type="sldNum" sz="quarter" idx="4"/>
          </p:nvPr>
        </p:nvSpPr>
        <p:spPr bwMode="gray">
          <a:xfrm>
            <a:off x="511228" y="787783"/>
            <a:ext cx="584978" cy="365125"/>
          </a:xfrm>
          <a:prstGeom prst="rect">
            <a:avLst/>
          </a:prstGeom>
        </p:spPr>
        <p:txBody>
          <a:bodyPr vert="horz" lIns="91440" tIns="45720" rIns="91440" bIns="45720" rtlCol="0" anchor="ctr"/>
          <a:lstStyle>
            <a:lvl1pPr algn="r">
              <a:defRPr sz="2000">
                <a:solidFill>
                  <a:srgbClr val="FEFFFF"/>
                </a:solidFill>
              </a:defRPr>
            </a:lvl1pPr>
          </a:lstStyle>
          <a:p>
            <a:pPr>
              <a:lnSpc>
                <a:spcPct val="100000"/>
              </a:lnSpc>
              <a:buNone/>
            </a:pPr>
            <a:fld id="{CE21EF32-9CFC-48A4-A9BD-E0D4D51372BA}" type="slidenum">
              <a:rPr lang="en-US" sz="1200" b="0" strike="noStrike" spc="-1" smtClean="0">
                <a:solidFill>
                  <a:srgbClr val="595959"/>
                </a:solidFill>
                <a:latin typeface="Century Gothic"/>
              </a:rPr>
              <a:t>‹#›</a:t>
            </a:fld>
            <a:endParaRPr lang="en-IN" sz="1200" b="0" strike="noStrike" spc="-1">
              <a:latin typeface="Times New Roman"/>
            </a:endParaRPr>
          </a:p>
        </p:txBody>
      </p:sp>
    </p:spTree>
    <p:extLst>
      <p:ext uri="{BB962C8B-B14F-4D97-AF65-F5344CB8AC3E}">
        <p14:creationId xmlns:p14="http://schemas.microsoft.com/office/powerpoint/2010/main" val="1434752541"/>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 id="2147483743" r:id="rId14"/>
    <p:sldLayoutId id="2147483744" r:id="rId15"/>
    <p:sldLayoutId id="2147483745"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PlaceHolder 1"/>
          <p:cNvSpPr>
            <a:spLocks noGrp="1"/>
          </p:cNvSpPr>
          <p:nvPr>
            <p:ph type="title" idx="4294967295"/>
          </p:nvPr>
        </p:nvSpPr>
        <p:spPr>
          <a:xfrm>
            <a:off x="0" y="831850"/>
            <a:ext cx="9294813" cy="2362200"/>
          </a:xfrm>
          <a:prstGeom prst="rect">
            <a:avLst/>
          </a:prstGeom>
          <a:noFill/>
          <a:ln w="0">
            <a:noFill/>
          </a:ln>
        </p:spPr>
        <p:txBody>
          <a:bodyPr lIns="90000" tIns="45000" rIns="90000" bIns="45000" anchor="b">
            <a:normAutofit fontScale="90000"/>
          </a:bodyPr>
          <a:lstStyle/>
          <a:p>
            <a:pPr algn="ctr">
              <a:lnSpc>
                <a:spcPts val="5800"/>
              </a:lnSpc>
              <a:buNone/>
            </a:pPr>
            <a:r>
              <a:rPr lang="en-IN" sz="3600" b="0" strike="noStrike" spc="-1" dirty="0">
                <a:solidFill>
                  <a:srgbClr val="2F5897"/>
                </a:solidFill>
                <a:latin typeface="Palatino Linotype"/>
              </a:rPr>
              <a:t> </a:t>
            </a:r>
            <a:br>
              <a:rPr sz="3600" dirty="0"/>
            </a:br>
            <a:r>
              <a:rPr lang="en-IN" sz="3600" b="1" strike="noStrike" spc="-1" dirty="0">
                <a:solidFill>
                  <a:srgbClr val="2F5897"/>
                </a:solidFill>
                <a:latin typeface="Palatino Linotype"/>
              </a:rPr>
              <a:t> </a:t>
            </a:r>
            <a:br>
              <a:rPr sz="3600" dirty="0"/>
            </a:br>
            <a:r>
              <a:rPr lang="en-IN" sz="3600" b="1" spc="-1" dirty="0">
                <a:solidFill>
                  <a:srgbClr val="2F5897"/>
                </a:solidFill>
                <a:latin typeface="Palatino Linotype"/>
              </a:rPr>
              <a:t>MINI PROJECT</a:t>
            </a:r>
            <a:br>
              <a:rPr sz="3200" dirty="0"/>
            </a:br>
            <a:br>
              <a:rPr sz="3600" dirty="0"/>
            </a:br>
            <a:endParaRPr lang="en-IN" sz="3600" b="0" strike="noStrike" spc="-1" dirty="0">
              <a:latin typeface="Arial"/>
            </a:endParaRPr>
          </a:p>
        </p:txBody>
      </p:sp>
      <p:sp>
        <p:nvSpPr>
          <p:cNvPr id="130" name="PlaceHolder 2"/>
          <p:cNvSpPr>
            <a:spLocks noGrp="1"/>
          </p:cNvSpPr>
          <p:nvPr>
            <p:ph idx="4294967295"/>
          </p:nvPr>
        </p:nvSpPr>
        <p:spPr>
          <a:xfrm>
            <a:off x="914400" y="2339975"/>
            <a:ext cx="8229600" cy="4525963"/>
          </a:xfrm>
          <a:prstGeom prst="rect">
            <a:avLst/>
          </a:prstGeom>
          <a:noFill/>
          <a:ln w="0">
            <a:noFill/>
          </a:ln>
        </p:spPr>
        <p:txBody>
          <a:bodyPr lIns="90000" tIns="45000" rIns="90000" bIns="45000" anchor="t">
            <a:noAutofit/>
          </a:bodyPr>
          <a:lstStyle/>
          <a:p>
            <a:pPr algn="just">
              <a:lnSpc>
                <a:spcPct val="100000"/>
              </a:lnSpc>
              <a:spcBef>
                <a:spcPts val="479"/>
              </a:spcBef>
              <a:buNone/>
              <a:tabLst>
                <a:tab pos="0" algn="l"/>
              </a:tabLst>
            </a:pPr>
            <a:r>
              <a:rPr lang="en-IN" sz="2400" b="0" strike="noStrike" spc="-1" dirty="0">
                <a:solidFill>
                  <a:srgbClr val="000000"/>
                </a:solidFill>
                <a:latin typeface="Century Gothic"/>
              </a:rPr>
              <a:t>   Department of Computer Engineering &amp; Application</a:t>
            </a:r>
            <a:endParaRPr lang="en-IN" sz="2400" b="0" strike="noStrike" spc="-1" dirty="0">
              <a:latin typeface="Arial"/>
            </a:endParaRPr>
          </a:p>
          <a:p>
            <a:pPr algn="just">
              <a:lnSpc>
                <a:spcPct val="100000"/>
              </a:lnSpc>
              <a:spcBef>
                <a:spcPts val="561"/>
              </a:spcBef>
              <a:buNone/>
              <a:tabLst>
                <a:tab pos="0" algn="l"/>
              </a:tabLst>
            </a:pPr>
            <a:r>
              <a:rPr lang="en-IN" sz="2400" b="1" strike="noStrike" spc="-1" dirty="0">
                <a:solidFill>
                  <a:srgbClr val="808080"/>
                </a:solidFill>
                <a:latin typeface="Century Gothic"/>
              </a:rPr>
              <a:t>        </a:t>
            </a:r>
            <a:r>
              <a:rPr lang="en-IN" sz="2800" b="1" strike="noStrike" spc="-1" dirty="0">
                <a:solidFill>
                  <a:srgbClr val="000000"/>
                </a:solidFill>
                <a:latin typeface="Century Gothic"/>
              </a:rPr>
              <a:t>Institute of Engineering &amp; Technology</a:t>
            </a:r>
            <a:endParaRPr lang="en-IN" sz="2800" b="0" strike="noStrike" spc="-1" dirty="0">
              <a:latin typeface="Arial"/>
            </a:endParaRPr>
          </a:p>
          <a:p>
            <a:pPr algn="just">
              <a:lnSpc>
                <a:spcPct val="100000"/>
              </a:lnSpc>
              <a:spcBef>
                <a:spcPts val="561"/>
              </a:spcBef>
              <a:buNone/>
              <a:tabLst>
                <a:tab pos="0" algn="l"/>
              </a:tabLst>
            </a:pPr>
            <a:r>
              <a:rPr lang="en-IN" sz="2800" b="1" strike="noStrike" spc="-1" dirty="0">
                <a:solidFill>
                  <a:srgbClr val="FF0000"/>
                </a:solidFill>
                <a:latin typeface="Century Gothic"/>
                <a:ea typeface="Noto Sans CJK SC"/>
              </a:rPr>
              <a:t>                   PROJECT: TRAVEL ADVISOR            </a:t>
            </a:r>
            <a:endParaRPr lang="en-IN" sz="2800" b="0" strike="noStrike" spc="-1" dirty="0">
              <a:latin typeface="Arial"/>
            </a:endParaRPr>
          </a:p>
          <a:p>
            <a:pPr>
              <a:lnSpc>
                <a:spcPct val="100000"/>
              </a:lnSpc>
              <a:spcBef>
                <a:spcPts val="561"/>
              </a:spcBef>
              <a:buNone/>
              <a:tabLst>
                <a:tab pos="0" algn="l"/>
              </a:tabLst>
            </a:pPr>
            <a:endParaRPr lang="en-IN" sz="2800" b="0" strike="noStrike" spc="-1" dirty="0">
              <a:latin typeface="Arial"/>
            </a:endParaRPr>
          </a:p>
        </p:txBody>
      </p:sp>
      <p:sp>
        <p:nvSpPr>
          <p:cNvPr id="131" name="AutoShape 2"/>
          <p:cNvSpPr/>
          <p:nvPr/>
        </p:nvSpPr>
        <p:spPr>
          <a:xfrm>
            <a:off x="155520" y="-144360"/>
            <a:ext cx="304200" cy="304200"/>
          </a:xfrm>
          <a:prstGeom prst="rect">
            <a:avLst/>
          </a:prstGeom>
          <a:noFill/>
          <a:ln w="0">
            <a:noFill/>
          </a:ln>
        </p:spPr>
        <p:style>
          <a:lnRef idx="0">
            <a:scrgbClr r="0" g="0" b="0"/>
          </a:lnRef>
          <a:fillRef idx="0">
            <a:scrgbClr r="0" g="0" b="0"/>
          </a:fillRef>
          <a:effectRef idx="0">
            <a:scrgbClr r="0" g="0" b="0"/>
          </a:effectRef>
          <a:fontRef idx="minor"/>
        </p:style>
      </p:sp>
      <p:pic>
        <p:nvPicPr>
          <p:cNvPr id="132" name="Picture 3"/>
          <p:cNvPicPr/>
          <p:nvPr/>
        </p:nvPicPr>
        <p:blipFill>
          <a:blip r:embed="rId2"/>
          <a:stretch/>
        </p:blipFill>
        <p:spPr>
          <a:xfrm>
            <a:off x="3864240" y="4252320"/>
            <a:ext cx="2015640" cy="1259640"/>
          </a:xfrm>
          <a:prstGeom prst="rect">
            <a:avLst/>
          </a:prstGeom>
          <a:ln w="0">
            <a:noFill/>
          </a:ln>
        </p:spPr>
      </p:pic>
      <p:sp>
        <p:nvSpPr>
          <p:cNvPr id="133" name="Rectangle 5"/>
          <p:cNvSpPr/>
          <p:nvPr/>
        </p:nvSpPr>
        <p:spPr>
          <a:xfrm>
            <a:off x="3475800" y="5410080"/>
            <a:ext cx="1109160" cy="364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IN" sz="1800" b="1" strike="noStrike" spc="-1">
                <a:solidFill>
                  <a:srgbClr val="000000"/>
                </a:solidFill>
                <a:latin typeface="Palatino Linotype"/>
                <a:ea typeface="DejaVu Sans"/>
              </a:rPr>
              <a:t>      </a:t>
            </a:r>
            <a:endParaRPr lang="en-IN" sz="1800" b="0" strike="noStrike" spc="-1">
              <a:latin typeface="Arial"/>
            </a:endParaRPr>
          </a:p>
        </p:txBody>
      </p:sp>
      <p:sp>
        <p:nvSpPr>
          <p:cNvPr id="134" name="Rectangle 6"/>
          <p:cNvSpPr/>
          <p:nvPr/>
        </p:nvSpPr>
        <p:spPr>
          <a:xfrm>
            <a:off x="3569760" y="5658840"/>
            <a:ext cx="2549520" cy="8211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IN" sz="1800" b="1" strike="noStrike" spc="-1">
                <a:solidFill>
                  <a:srgbClr val="000000"/>
                </a:solidFill>
                <a:latin typeface="Palatino Linotype"/>
                <a:ea typeface="DejaVu Sans"/>
              </a:rPr>
              <a:t>  </a:t>
            </a:r>
            <a:r>
              <a:rPr lang="en-IN" sz="2400" b="1" strike="noStrike" spc="-1">
                <a:solidFill>
                  <a:srgbClr val="000000"/>
                </a:solidFill>
                <a:latin typeface="Palatino Linotype"/>
                <a:ea typeface="DejaVu Sans"/>
              </a:rPr>
              <a:t>GLA University</a:t>
            </a:r>
            <a:endParaRPr lang="en-IN" sz="2400" b="0" strike="noStrike" spc="-1">
              <a:latin typeface="Arial"/>
            </a:endParaRPr>
          </a:p>
          <a:p>
            <a:pPr>
              <a:lnSpc>
                <a:spcPct val="100000"/>
              </a:lnSpc>
              <a:buNone/>
            </a:pPr>
            <a:r>
              <a:rPr lang="en-IN" sz="2400" b="1" strike="noStrike" spc="-1">
                <a:solidFill>
                  <a:srgbClr val="000000"/>
                </a:solidFill>
                <a:latin typeface="Palatino Linotype"/>
                <a:ea typeface="DejaVu Sans"/>
              </a:rPr>
              <a:t>Mathura - 281406</a:t>
            </a:r>
            <a:endParaRPr lang="en-IN" sz="2400" b="0" strike="noStrike" spc="-1">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PlaceHolder 1"/>
          <p:cNvSpPr>
            <a:spLocks noGrp="1"/>
          </p:cNvSpPr>
          <p:nvPr>
            <p:ph type="title"/>
          </p:nvPr>
        </p:nvSpPr>
        <p:spPr>
          <a:prstGeom prst="rect">
            <a:avLst/>
          </a:prstGeom>
          <a:noFill/>
          <a:ln w="0">
            <a:noFill/>
          </a:ln>
        </p:spPr>
        <p:txBody>
          <a:bodyPr lIns="0" tIns="0" rIns="0" bIns="0" anchor="b">
            <a:normAutofit fontScale="90000"/>
          </a:bodyPr>
          <a:lstStyle/>
          <a:p>
            <a:pPr algn="ctr">
              <a:lnSpc>
                <a:spcPts val="5800"/>
              </a:lnSpc>
              <a:buNone/>
            </a:pPr>
            <a:r>
              <a:rPr lang="en-IN" sz="5400" b="0" strike="noStrike" spc="-1" dirty="0">
                <a:solidFill>
                  <a:srgbClr val="00B050"/>
                </a:solidFill>
                <a:uFillTx/>
                <a:latin typeface="Palatino Linotype"/>
              </a:rPr>
              <a:t>Use of JavaScript in Web page</a:t>
            </a:r>
            <a:endParaRPr lang="en-IN" sz="5400" b="0" strike="noStrike" spc="-1" dirty="0">
              <a:solidFill>
                <a:srgbClr val="00B050"/>
              </a:solidFill>
              <a:latin typeface="Arial"/>
            </a:endParaRPr>
          </a:p>
        </p:txBody>
      </p:sp>
      <p:sp>
        <p:nvSpPr>
          <p:cNvPr id="159" name="Rectangle 2"/>
          <p:cNvSpPr/>
          <p:nvPr/>
        </p:nvSpPr>
        <p:spPr>
          <a:xfrm>
            <a:off x="339047" y="2133720"/>
            <a:ext cx="5104800" cy="5027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800" b="0" strike="noStrike" spc="-1" dirty="0">
                <a:solidFill>
                  <a:srgbClr val="000000"/>
                </a:solidFill>
                <a:latin typeface="Palatino Linotype"/>
                <a:ea typeface="DejaVu Sans"/>
              </a:rPr>
              <a:t>JavaScript allows users to interact with web pages. There are almost no limits to the things you can do with JavaScript on a web page – these are just a few examples:</a:t>
            </a:r>
            <a:endParaRPr lang="en-IN" sz="1800" b="0" strike="noStrike" spc="-1" dirty="0">
              <a:latin typeface="Arial"/>
            </a:endParaRPr>
          </a:p>
          <a:p>
            <a:pPr marL="285840" indent="-285840">
              <a:lnSpc>
                <a:spcPct val="100000"/>
              </a:lnSpc>
              <a:buClr>
                <a:srgbClr val="000000"/>
              </a:buClr>
              <a:buFont typeface="Arial"/>
              <a:buChar char="•"/>
            </a:pPr>
            <a:r>
              <a:rPr lang="en-US" sz="1800" b="0" strike="noStrike" spc="-1" dirty="0">
                <a:solidFill>
                  <a:srgbClr val="000000"/>
                </a:solidFill>
                <a:latin typeface="Palatino Linotype"/>
                <a:ea typeface="DejaVu Sans"/>
              </a:rPr>
              <a:t>Show or hide more information with the click of a button</a:t>
            </a:r>
            <a:endParaRPr lang="en-IN" sz="1800" b="0" strike="noStrike" spc="-1" dirty="0">
              <a:latin typeface="Arial"/>
            </a:endParaRPr>
          </a:p>
          <a:p>
            <a:pPr marL="285840" indent="-285840">
              <a:lnSpc>
                <a:spcPct val="100000"/>
              </a:lnSpc>
              <a:buClr>
                <a:srgbClr val="000000"/>
              </a:buClr>
              <a:buFont typeface="Arial"/>
              <a:buChar char="•"/>
            </a:pPr>
            <a:r>
              <a:rPr lang="en-US" sz="1800" b="0" strike="noStrike" spc="-1" dirty="0">
                <a:solidFill>
                  <a:srgbClr val="000000"/>
                </a:solidFill>
                <a:latin typeface="Palatino Linotype"/>
                <a:ea typeface="DejaVu Sans"/>
              </a:rPr>
              <a:t>Change the color of a button when the mouse hovers over it</a:t>
            </a:r>
            <a:endParaRPr lang="en-IN" sz="1800" b="0" strike="noStrike" spc="-1" dirty="0">
              <a:latin typeface="Arial"/>
            </a:endParaRPr>
          </a:p>
          <a:p>
            <a:pPr marL="285840" indent="-285840">
              <a:lnSpc>
                <a:spcPct val="100000"/>
              </a:lnSpc>
              <a:buClr>
                <a:srgbClr val="000000"/>
              </a:buClr>
              <a:buFont typeface="Arial"/>
              <a:buChar char="•"/>
            </a:pPr>
            <a:r>
              <a:rPr lang="en-US" sz="1800" b="0" strike="noStrike" spc="-1" dirty="0">
                <a:solidFill>
                  <a:srgbClr val="000000"/>
                </a:solidFill>
                <a:latin typeface="Palatino Linotype"/>
                <a:ea typeface="DejaVu Sans"/>
              </a:rPr>
              <a:t>Slide through a carousel of images on the homepage</a:t>
            </a:r>
            <a:endParaRPr lang="en-IN" sz="1800" b="0" strike="noStrike" spc="-1" dirty="0">
              <a:latin typeface="Arial"/>
            </a:endParaRPr>
          </a:p>
          <a:p>
            <a:pPr marL="285840" indent="-285840">
              <a:lnSpc>
                <a:spcPct val="100000"/>
              </a:lnSpc>
              <a:buClr>
                <a:srgbClr val="000000"/>
              </a:buClr>
              <a:buFont typeface="Arial"/>
              <a:buChar char="•"/>
            </a:pPr>
            <a:r>
              <a:rPr lang="en-US" sz="1800" b="0" strike="noStrike" spc="-1" dirty="0">
                <a:solidFill>
                  <a:srgbClr val="000000"/>
                </a:solidFill>
                <a:latin typeface="Palatino Linotype"/>
                <a:ea typeface="DejaVu Sans"/>
              </a:rPr>
              <a:t>Zooming in or zooming out on an image</a:t>
            </a:r>
            <a:endParaRPr lang="en-IN" sz="1800" b="0" strike="noStrike" spc="-1" dirty="0">
              <a:latin typeface="Arial"/>
            </a:endParaRPr>
          </a:p>
          <a:p>
            <a:pPr marL="285840" indent="-285840">
              <a:lnSpc>
                <a:spcPct val="100000"/>
              </a:lnSpc>
              <a:buClr>
                <a:srgbClr val="000000"/>
              </a:buClr>
              <a:buFont typeface="Arial"/>
              <a:buChar char="•"/>
            </a:pPr>
            <a:r>
              <a:rPr lang="en-US" sz="1800" b="0" strike="noStrike" spc="-1" dirty="0">
                <a:solidFill>
                  <a:srgbClr val="000000"/>
                </a:solidFill>
                <a:latin typeface="Palatino Linotype"/>
                <a:ea typeface="DejaVu Sans"/>
              </a:rPr>
              <a:t>Displaying a timer or count-down on a website</a:t>
            </a:r>
            <a:endParaRPr lang="en-IN" sz="1800" b="0" strike="noStrike" spc="-1" dirty="0">
              <a:latin typeface="Arial"/>
            </a:endParaRPr>
          </a:p>
          <a:p>
            <a:pPr marL="285840" indent="-285840">
              <a:lnSpc>
                <a:spcPct val="100000"/>
              </a:lnSpc>
              <a:buClr>
                <a:srgbClr val="000000"/>
              </a:buClr>
              <a:buFont typeface="Arial"/>
              <a:buChar char="•"/>
            </a:pPr>
            <a:r>
              <a:rPr lang="en-US" sz="1800" b="0" strike="noStrike" spc="-1" dirty="0">
                <a:solidFill>
                  <a:srgbClr val="000000"/>
                </a:solidFill>
                <a:latin typeface="Palatino Linotype"/>
                <a:ea typeface="DejaVu Sans"/>
              </a:rPr>
              <a:t>Playing audio and video in a web page</a:t>
            </a:r>
            <a:endParaRPr lang="en-IN" sz="1800" b="0" strike="noStrike" spc="-1" dirty="0">
              <a:latin typeface="Arial"/>
            </a:endParaRPr>
          </a:p>
          <a:p>
            <a:pPr marL="285840" indent="-285840">
              <a:lnSpc>
                <a:spcPct val="100000"/>
              </a:lnSpc>
              <a:buClr>
                <a:srgbClr val="000000"/>
              </a:buClr>
              <a:buFont typeface="Arial"/>
              <a:buChar char="•"/>
            </a:pPr>
            <a:r>
              <a:rPr lang="en-US" sz="1800" b="0" strike="noStrike" spc="-1" dirty="0">
                <a:solidFill>
                  <a:srgbClr val="000000"/>
                </a:solidFill>
                <a:latin typeface="Palatino Linotype"/>
                <a:ea typeface="DejaVu Sans"/>
              </a:rPr>
              <a:t>Displaying animations</a:t>
            </a:r>
            <a:endParaRPr lang="en-IN" sz="1800" b="0" strike="noStrike" spc="-1" dirty="0">
              <a:latin typeface="Arial"/>
            </a:endParaRPr>
          </a:p>
          <a:p>
            <a:pPr marL="285840" indent="-285840">
              <a:lnSpc>
                <a:spcPct val="100000"/>
              </a:lnSpc>
              <a:buClr>
                <a:srgbClr val="000000"/>
              </a:buClr>
              <a:buFont typeface="Arial"/>
              <a:buChar char="•"/>
            </a:pPr>
            <a:r>
              <a:rPr lang="en-US" sz="1800" b="0" strike="noStrike" spc="-1" dirty="0">
                <a:solidFill>
                  <a:srgbClr val="000000"/>
                </a:solidFill>
                <a:latin typeface="Palatino Linotype"/>
                <a:ea typeface="DejaVu Sans"/>
              </a:rPr>
              <a:t>Using a drop-down hamburger menu</a:t>
            </a:r>
            <a:endParaRPr lang="en-IN" sz="1800" b="0" strike="noStrike" spc="-1" dirty="0">
              <a:latin typeface="Arial"/>
            </a:endParaRPr>
          </a:p>
          <a:p>
            <a:pPr>
              <a:lnSpc>
                <a:spcPct val="100000"/>
              </a:lnSpc>
              <a:buNone/>
            </a:pPr>
            <a:r>
              <a:rPr lang="en-US" sz="1800" b="0" strike="noStrike" spc="-1" dirty="0">
                <a:solidFill>
                  <a:srgbClr val="000000"/>
                </a:solidFill>
                <a:latin typeface="Palatino Linotype"/>
                <a:ea typeface="DejaVu Sans"/>
              </a:rPr>
              <a:t> </a:t>
            </a:r>
            <a:endParaRPr lang="en-IN" sz="1800" b="0" strike="noStrike" spc="-1" dirty="0">
              <a:latin typeface="Arial"/>
            </a:endParaRPr>
          </a:p>
          <a:p>
            <a:pPr>
              <a:lnSpc>
                <a:spcPct val="100000"/>
              </a:lnSpc>
              <a:buNone/>
            </a:pPr>
            <a:endParaRPr lang="en-IN" sz="1800" b="0" strike="noStrike" spc="-1" dirty="0">
              <a:latin typeface="Arial"/>
            </a:endParaRPr>
          </a:p>
        </p:txBody>
      </p:sp>
      <p:pic>
        <p:nvPicPr>
          <p:cNvPr id="3" name="Picture 2">
            <a:extLst>
              <a:ext uri="{FF2B5EF4-FFF2-40B4-BE49-F238E27FC236}">
                <a16:creationId xmlns:a16="http://schemas.microsoft.com/office/drawing/2014/main" id="{388F2DC1-88C1-CF34-FB0A-EFBD5CDC0A7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00009" y="2133720"/>
            <a:ext cx="3581280" cy="4294262"/>
          </a:xfrm>
          <a:prstGeom prst="rect">
            <a:avLst/>
          </a:prstGeom>
        </p:spPr>
      </p:pic>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p:stCondLst>
                                    <p:cond delay="0"/>
                                  </p:stCondLst>
                                  <p:childTnLst>
                                    <p:set>
                                      <p:cBhvr>
                                        <p:cTn id="6" dur="1" fill="hold">
                                          <p:stCondLst>
                                            <p:cond delay="0"/>
                                          </p:stCondLst>
                                        </p:cTn>
                                        <p:tgtEl>
                                          <p:spTgt spid="158"/>
                                        </p:tgtEl>
                                        <p:attrNameLst>
                                          <p:attrName>style.visibility</p:attrName>
                                        </p:attrNameLst>
                                      </p:cBhvr>
                                      <p:to>
                                        <p:strVal val="visible"/>
                                      </p:to>
                                    </p:set>
                                    <p:animEffect transition="in" filter="fade">
                                      <p:cBhvr additive="repl">
                                        <p:cTn id="7" dur="500"/>
                                        <p:tgtEl>
                                          <p:spTgt spid="1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PlaceHolder 1"/>
          <p:cNvSpPr>
            <a:spLocks noGrp="1"/>
          </p:cNvSpPr>
          <p:nvPr>
            <p:ph type="title" idx="4294967295"/>
          </p:nvPr>
        </p:nvSpPr>
        <p:spPr>
          <a:xfrm>
            <a:off x="0" y="838200"/>
            <a:ext cx="8229600" cy="918681"/>
          </a:xfrm>
          <a:prstGeom prst="rect">
            <a:avLst/>
          </a:prstGeom>
          <a:noFill/>
          <a:ln w="0">
            <a:noFill/>
          </a:ln>
        </p:spPr>
        <p:txBody>
          <a:bodyPr lIns="90000" tIns="45000" rIns="90000" bIns="45000" anchor="b">
            <a:noAutofit/>
          </a:bodyPr>
          <a:lstStyle/>
          <a:p>
            <a:pPr algn="ctr">
              <a:lnSpc>
                <a:spcPts val="5800"/>
              </a:lnSpc>
              <a:buNone/>
            </a:pPr>
            <a:r>
              <a:rPr lang="en-IN" sz="5400" b="1" strike="noStrike" spc="-1" dirty="0">
                <a:solidFill>
                  <a:srgbClr val="2F5897"/>
                </a:solidFill>
                <a:latin typeface="Palatino Linotype"/>
              </a:rPr>
              <a:t>                    </a:t>
            </a:r>
            <a:r>
              <a:rPr lang="en-IN" sz="6000" b="1" strike="noStrike" spc="-1" dirty="0">
                <a:solidFill>
                  <a:srgbClr val="00B050"/>
                </a:solidFill>
                <a:uFillTx/>
                <a:latin typeface="Palatino Linotype"/>
              </a:rPr>
              <a:t>CONCLUSION</a:t>
            </a:r>
            <a:r>
              <a:rPr lang="en-IN" sz="5400" b="1" strike="noStrike" spc="-1" dirty="0">
                <a:solidFill>
                  <a:srgbClr val="2F5897"/>
                </a:solidFill>
                <a:latin typeface="Palatino Linotype"/>
              </a:rPr>
              <a:t> </a:t>
            </a:r>
            <a:br>
              <a:rPr sz="5400" dirty="0"/>
            </a:br>
            <a:endParaRPr lang="en-IN" sz="5400" b="0" strike="noStrike" spc="-1" dirty="0">
              <a:latin typeface="Arial"/>
            </a:endParaRPr>
          </a:p>
        </p:txBody>
      </p:sp>
      <p:sp>
        <p:nvSpPr>
          <p:cNvPr id="165" name="PlaceHolder 2"/>
          <p:cNvSpPr>
            <a:spLocks noGrp="1"/>
          </p:cNvSpPr>
          <p:nvPr>
            <p:ph idx="4294967295"/>
          </p:nvPr>
        </p:nvSpPr>
        <p:spPr>
          <a:xfrm>
            <a:off x="1454586" y="1297540"/>
            <a:ext cx="7114061" cy="5144357"/>
          </a:xfrm>
          <a:prstGeom prst="rect">
            <a:avLst/>
          </a:prstGeom>
          <a:noFill/>
          <a:ln w="0">
            <a:noFill/>
          </a:ln>
        </p:spPr>
        <p:txBody>
          <a:bodyPr lIns="90000" tIns="45000" rIns="90000" bIns="45000" anchor="t">
            <a:normAutofit fontScale="85000" lnSpcReduction="20000"/>
          </a:bodyPr>
          <a:lstStyle/>
          <a:p>
            <a:pPr marL="343080" indent="-343080">
              <a:lnSpc>
                <a:spcPct val="100000"/>
              </a:lnSpc>
              <a:spcBef>
                <a:spcPts val="1001"/>
              </a:spcBef>
              <a:buClr>
                <a:srgbClr val="000000"/>
              </a:buClr>
              <a:buFont typeface="Arial"/>
              <a:buChar char="•"/>
            </a:pPr>
            <a:r>
              <a:rPr lang="en-IN" sz="1600" b="1" u="sng" strike="noStrike" spc="-1" dirty="0">
                <a:solidFill>
                  <a:srgbClr val="000000"/>
                </a:solidFill>
                <a:uFillTx/>
                <a:latin typeface="Century Gothic"/>
              </a:rPr>
              <a:t>Outcomes</a:t>
            </a:r>
            <a:r>
              <a:rPr lang="en-IN" sz="1600" b="1" strike="noStrike" spc="-1" dirty="0">
                <a:solidFill>
                  <a:srgbClr val="808080"/>
                </a:solidFill>
                <a:latin typeface="Century Gothic"/>
              </a:rPr>
              <a:t> </a:t>
            </a:r>
            <a:endParaRPr lang="en-IN" sz="1600" b="0" strike="noStrike" spc="-1" dirty="0">
              <a:latin typeface="Arial"/>
            </a:endParaRPr>
          </a:p>
          <a:p>
            <a:pPr marL="343080" indent="-343080">
              <a:lnSpc>
                <a:spcPct val="100000"/>
              </a:lnSpc>
              <a:spcBef>
                <a:spcPts val="680"/>
              </a:spcBef>
              <a:buClr>
                <a:srgbClr val="000000"/>
              </a:buClr>
              <a:buFont typeface="Arial"/>
              <a:buChar char="•"/>
            </a:pPr>
            <a:r>
              <a:rPr lang="en-IN" sz="1600" b="0" strike="noStrike" spc="-1" dirty="0">
                <a:solidFill>
                  <a:srgbClr val="000000"/>
                </a:solidFill>
                <a:latin typeface="Century Gothic"/>
              </a:rPr>
              <a:t>Able to use the HTML programming language. To Resolves written HTML codes. </a:t>
            </a:r>
            <a:endParaRPr lang="en-IN" sz="1600" b="0" strike="noStrike" spc="-1" dirty="0">
              <a:latin typeface="Arial"/>
            </a:endParaRPr>
          </a:p>
          <a:p>
            <a:pPr marL="343080" indent="-343080">
              <a:lnSpc>
                <a:spcPct val="100000"/>
              </a:lnSpc>
              <a:spcBef>
                <a:spcPts val="680"/>
              </a:spcBef>
              <a:buClr>
                <a:srgbClr val="000000"/>
              </a:buClr>
              <a:buFont typeface="Arial"/>
              <a:buChar char="•"/>
            </a:pPr>
            <a:r>
              <a:rPr lang="en-IN" sz="1600" b="0" strike="noStrike" spc="-1" dirty="0">
                <a:solidFill>
                  <a:srgbClr val="000000"/>
                </a:solidFill>
                <a:latin typeface="Century Gothic"/>
              </a:rPr>
              <a:t>To Runs the page designed using HTML codes. </a:t>
            </a:r>
            <a:endParaRPr lang="en-IN" sz="1600" b="0" strike="noStrike" spc="-1" dirty="0">
              <a:latin typeface="Arial"/>
            </a:endParaRPr>
          </a:p>
          <a:p>
            <a:pPr marL="343080" indent="-343080">
              <a:lnSpc>
                <a:spcPct val="100000"/>
              </a:lnSpc>
              <a:spcBef>
                <a:spcPts val="680"/>
              </a:spcBef>
              <a:buClr>
                <a:srgbClr val="000000"/>
              </a:buClr>
              <a:buFont typeface="Arial"/>
              <a:buChar char="•"/>
            </a:pPr>
            <a:r>
              <a:rPr lang="en-IN" sz="1600" b="0" strike="noStrike" spc="-1" dirty="0">
                <a:solidFill>
                  <a:srgbClr val="000000"/>
                </a:solidFill>
                <a:latin typeface="Century Gothic"/>
              </a:rPr>
              <a:t>Be able to use CSS for styling the web pages. </a:t>
            </a:r>
            <a:endParaRPr lang="en-IN" sz="1600" b="0" strike="noStrike" spc="-1" dirty="0">
              <a:latin typeface="Arial"/>
            </a:endParaRPr>
          </a:p>
          <a:p>
            <a:pPr marL="343080" indent="-343080">
              <a:lnSpc>
                <a:spcPct val="100000"/>
              </a:lnSpc>
              <a:spcBef>
                <a:spcPts val="680"/>
              </a:spcBef>
              <a:buClr>
                <a:srgbClr val="000000"/>
              </a:buClr>
              <a:buFont typeface="Arial"/>
              <a:buChar char="•"/>
            </a:pPr>
            <a:r>
              <a:rPr lang="en-IN" sz="1600" b="0" strike="noStrike" spc="-1" dirty="0">
                <a:solidFill>
                  <a:srgbClr val="000000"/>
                </a:solidFill>
                <a:latin typeface="Century Gothic"/>
              </a:rPr>
              <a:t>Able to modify Site Designs to look how we Want Them to Look. </a:t>
            </a:r>
            <a:endParaRPr lang="en-IN" sz="1600" b="0" strike="noStrike" spc="-1" dirty="0">
              <a:latin typeface="Arial"/>
            </a:endParaRPr>
          </a:p>
          <a:p>
            <a:pPr marL="343080" indent="-343080">
              <a:lnSpc>
                <a:spcPct val="100000"/>
              </a:lnSpc>
              <a:spcBef>
                <a:spcPts val="680"/>
              </a:spcBef>
              <a:buClr>
                <a:srgbClr val="000000"/>
              </a:buClr>
              <a:buFont typeface="Arial"/>
              <a:buChar char="•"/>
            </a:pPr>
            <a:r>
              <a:rPr lang="en-IN" sz="1600" b="0" strike="noStrike" spc="-1" dirty="0">
                <a:solidFill>
                  <a:srgbClr val="000000"/>
                </a:solidFill>
                <a:latin typeface="Century Gothic"/>
              </a:rPr>
              <a:t>Discover how does web works really, what makes web sites work. </a:t>
            </a:r>
            <a:endParaRPr lang="en-IN" sz="1600" b="0" strike="noStrike" spc="-1" dirty="0">
              <a:latin typeface="Arial"/>
            </a:endParaRPr>
          </a:p>
          <a:p>
            <a:pPr marL="343080" indent="-343080">
              <a:lnSpc>
                <a:spcPct val="100000"/>
              </a:lnSpc>
              <a:spcBef>
                <a:spcPts val="680"/>
              </a:spcBef>
              <a:buClr>
                <a:srgbClr val="000000"/>
              </a:buClr>
              <a:buFont typeface="Arial"/>
              <a:buChar char="•"/>
            </a:pPr>
            <a:r>
              <a:rPr lang="en-IN" sz="1600" b="0" strike="noStrike" spc="-1" dirty="0">
                <a:solidFill>
                  <a:srgbClr val="000000"/>
                </a:solidFill>
                <a:latin typeface="Century Gothic"/>
              </a:rPr>
              <a:t>Able to use Simple and impressive design techniques, from basics till advanced to focus on goal oriented and user centric designs. </a:t>
            </a:r>
            <a:endParaRPr lang="en-IN" sz="1600" b="0" strike="noStrike" spc="-1" dirty="0">
              <a:latin typeface="Arial"/>
            </a:endParaRPr>
          </a:p>
          <a:p>
            <a:pPr marL="343080" indent="-343080">
              <a:lnSpc>
                <a:spcPct val="100000"/>
              </a:lnSpc>
              <a:spcBef>
                <a:spcPts val="680"/>
              </a:spcBef>
              <a:buClr>
                <a:srgbClr val="000000"/>
              </a:buClr>
              <a:buFont typeface="Arial"/>
              <a:buChar char="•"/>
            </a:pPr>
            <a:r>
              <a:rPr lang="en-IN" sz="1600" b="0" strike="noStrike" spc="-1" dirty="0">
                <a:solidFill>
                  <a:srgbClr val="000000"/>
                </a:solidFill>
                <a:latin typeface="Century Gothic"/>
              </a:rPr>
              <a:t>Able to plan for website &amp; actually build excellent web sites. </a:t>
            </a:r>
            <a:endParaRPr lang="en-IN" sz="1600" b="0" strike="noStrike" spc="-1" dirty="0">
              <a:latin typeface="Arial"/>
            </a:endParaRPr>
          </a:p>
          <a:p>
            <a:pPr marL="343080" indent="-343080">
              <a:lnSpc>
                <a:spcPct val="100000"/>
              </a:lnSpc>
              <a:spcBef>
                <a:spcPts val="680"/>
              </a:spcBef>
              <a:buClr>
                <a:srgbClr val="000000"/>
              </a:buClr>
              <a:buFont typeface="Arial"/>
              <a:buChar char="•"/>
            </a:pPr>
            <a:r>
              <a:rPr lang="en-IN" sz="1600" b="0" strike="noStrike" spc="-1" dirty="0">
                <a:solidFill>
                  <a:srgbClr val="000000"/>
                </a:solidFill>
                <a:latin typeface="Century Gothic"/>
              </a:rPr>
              <a:t>Pro level skills in SEO with keyword research and content strategy for our website. </a:t>
            </a:r>
            <a:endParaRPr lang="en-IN" sz="1600" b="0" strike="noStrike" spc="-1" dirty="0">
              <a:latin typeface="Arial"/>
            </a:endParaRPr>
          </a:p>
          <a:p>
            <a:pPr marL="343080" indent="-343080">
              <a:lnSpc>
                <a:spcPct val="100000"/>
              </a:lnSpc>
              <a:spcBef>
                <a:spcPts val="680"/>
              </a:spcBef>
              <a:buClr>
                <a:srgbClr val="000000"/>
              </a:buClr>
              <a:buFont typeface="Arial"/>
              <a:buChar char="•"/>
            </a:pPr>
            <a:r>
              <a:rPr lang="en-IN" sz="1600" b="0" strike="noStrike" spc="-1" dirty="0">
                <a:solidFill>
                  <a:srgbClr val="000000"/>
                </a:solidFill>
                <a:latin typeface="Century Gothic"/>
              </a:rPr>
              <a:t>Able to create web elements like buttons, banners &amp; Bars and of course complete UI designs. </a:t>
            </a:r>
            <a:endParaRPr lang="en-IN" sz="1600" b="0" strike="noStrike" spc="-1" dirty="0">
              <a:latin typeface="Arial"/>
            </a:endParaRPr>
          </a:p>
          <a:p>
            <a:pPr marL="343080" indent="-343080">
              <a:lnSpc>
                <a:spcPct val="100000"/>
              </a:lnSpc>
              <a:spcBef>
                <a:spcPts val="680"/>
              </a:spcBef>
              <a:buClr>
                <a:srgbClr val="000000"/>
              </a:buClr>
              <a:buFont typeface="Arial"/>
              <a:buChar char="•"/>
            </a:pPr>
            <a:r>
              <a:rPr lang="en-IN" sz="1600" b="0" strike="noStrike" spc="-1" dirty="0">
                <a:solidFill>
                  <a:srgbClr val="000000"/>
                </a:solidFill>
                <a:latin typeface="Century Gothic"/>
              </a:rPr>
              <a:t>Ale to create Forms and validations for our website. </a:t>
            </a:r>
            <a:endParaRPr lang="en-IN" sz="1600" b="0" strike="noStrike" spc="-1" dirty="0">
              <a:latin typeface="Arial"/>
            </a:endParaRPr>
          </a:p>
          <a:p>
            <a:pPr marL="343080" indent="-343080">
              <a:lnSpc>
                <a:spcPct val="100000"/>
              </a:lnSpc>
              <a:spcBef>
                <a:spcPts val="680"/>
              </a:spcBef>
              <a:buClr>
                <a:srgbClr val="000000"/>
              </a:buClr>
              <a:buFont typeface="Arial"/>
              <a:buChar char="•"/>
            </a:pPr>
            <a:r>
              <a:rPr lang="en-IN" sz="1600" b="0" strike="noStrike" spc="-1" dirty="0">
                <a:solidFill>
                  <a:srgbClr val="000000"/>
                </a:solidFill>
                <a:latin typeface="Century Gothic"/>
              </a:rPr>
              <a:t>Setting up page layout, colour schemes, contract, typography in the designs ❖ Writing valid and concise code for webpages. </a:t>
            </a:r>
            <a:endParaRPr lang="en-IN" sz="1600" b="0" strike="noStrike" spc="-1" dirty="0">
              <a:latin typeface="Arial"/>
            </a:endParaRPr>
          </a:p>
          <a:p>
            <a:pPr marL="343080" indent="-343080">
              <a:lnSpc>
                <a:spcPct val="100000"/>
              </a:lnSpc>
              <a:spcBef>
                <a:spcPts val="680"/>
              </a:spcBef>
              <a:buClr>
                <a:srgbClr val="000000"/>
              </a:buClr>
              <a:buFont typeface="Arial"/>
              <a:buChar char="•"/>
            </a:pPr>
            <a:r>
              <a:rPr lang="en-IN" sz="1600" b="0" strike="noStrike" spc="-1" dirty="0">
                <a:solidFill>
                  <a:srgbClr val="000000"/>
                </a:solidFill>
                <a:latin typeface="Century Gothic"/>
              </a:rPr>
              <a:t>Best use of social media for revenue generation. </a:t>
            </a:r>
            <a:endParaRPr lang="en-IN" sz="1600" b="0" strike="noStrike" spc="-1" dirty="0">
              <a:latin typeface="Arial"/>
            </a:endParaRPr>
          </a:p>
          <a:p>
            <a:pPr marL="343080" indent="-343080">
              <a:lnSpc>
                <a:spcPct val="100000"/>
              </a:lnSpc>
              <a:spcBef>
                <a:spcPts val="680"/>
              </a:spcBef>
              <a:buClr>
                <a:srgbClr val="000000"/>
              </a:buClr>
              <a:buFont typeface="Arial"/>
              <a:buChar char="•"/>
            </a:pPr>
            <a:r>
              <a:rPr lang="en-IN" sz="1600" b="0" strike="noStrike" spc="-1" dirty="0">
                <a:solidFill>
                  <a:srgbClr val="000000"/>
                </a:solidFill>
                <a:latin typeface="Century Gothic"/>
              </a:rPr>
              <a:t>Setting up a perfect landing page for business, clients and yourself. </a:t>
            </a:r>
            <a:endParaRPr lang="en-IN" sz="1600" b="0" strike="noStrike" spc="-1" dirty="0">
              <a:latin typeface="Arial"/>
            </a:endParaRPr>
          </a:p>
          <a:p>
            <a:pPr marL="343080" indent="-343080">
              <a:lnSpc>
                <a:spcPct val="100000"/>
              </a:lnSpc>
              <a:spcBef>
                <a:spcPts val="680"/>
              </a:spcBef>
              <a:buClr>
                <a:srgbClr val="000000"/>
              </a:buClr>
              <a:buFont typeface="Arial"/>
              <a:buChar char="•"/>
            </a:pPr>
            <a:r>
              <a:rPr lang="en-IN" sz="1600" b="0" strike="noStrike" spc="-1" dirty="0">
                <a:solidFill>
                  <a:srgbClr val="000000"/>
                </a:solidFill>
                <a:latin typeface="Century Gothic"/>
              </a:rPr>
              <a:t>Publishes the site designed </a:t>
            </a:r>
            <a:endParaRPr lang="en-IN" sz="1600" b="0" strike="noStrike" spc="-1" dirty="0">
              <a:latin typeface="Arial"/>
            </a:endParaRPr>
          </a:p>
          <a:p>
            <a:pPr marL="343080" indent="-343080">
              <a:lnSpc>
                <a:spcPct val="100000"/>
              </a:lnSpc>
              <a:spcBef>
                <a:spcPts val="680"/>
              </a:spcBef>
              <a:buClr>
                <a:srgbClr val="000000"/>
              </a:buClr>
              <a:buFont typeface="Arial"/>
              <a:buChar char="•"/>
            </a:pPr>
            <a:r>
              <a:rPr lang="en-IN" sz="1600" b="0" strike="noStrike" spc="-1" dirty="0">
                <a:solidFill>
                  <a:srgbClr val="000000"/>
                </a:solidFill>
                <a:latin typeface="Century Gothic"/>
              </a:rPr>
              <a:t>Be able to make changes on the Site </a:t>
            </a:r>
            <a:endParaRPr lang="en-IN" sz="1600" b="0" strike="noStrike" spc="-1" dirty="0">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64"/>
                                        </p:tgtEl>
                                        <p:attrNameLst>
                                          <p:attrName>style.visibility</p:attrName>
                                        </p:attrNameLst>
                                      </p:cBhvr>
                                      <p:to>
                                        <p:strVal val="visible"/>
                                      </p:to>
                                    </p:set>
                                    <p:animEffect transition="in" filter="barn(inVertical)">
                                      <p:cBhvr additive="repl">
                                        <p:cTn id="7" dur="500"/>
                                        <p:tgtEl>
                                          <p:spTgt spid="1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PlaceHolder 1"/>
          <p:cNvSpPr>
            <a:spLocks noGrp="1"/>
          </p:cNvSpPr>
          <p:nvPr>
            <p:ph type="title" idx="4294967295"/>
          </p:nvPr>
        </p:nvSpPr>
        <p:spPr>
          <a:xfrm>
            <a:off x="0" y="533400"/>
            <a:ext cx="8229600" cy="1066800"/>
          </a:xfrm>
          <a:prstGeom prst="rect">
            <a:avLst/>
          </a:prstGeom>
          <a:noFill/>
          <a:ln w="0">
            <a:noFill/>
          </a:ln>
        </p:spPr>
        <p:txBody>
          <a:bodyPr lIns="90000" tIns="45000" rIns="90000" bIns="45000" anchor="b">
            <a:noAutofit/>
          </a:bodyPr>
          <a:lstStyle/>
          <a:p>
            <a:pPr algn="ctr">
              <a:lnSpc>
                <a:spcPts val="5800"/>
              </a:lnSpc>
              <a:buNone/>
            </a:pPr>
            <a:r>
              <a:rPr lang="en-IN" sz="5400" b="0" strike="noStrike" spc="-1">
                <a:solidFill>
                  <a:srgbClr val="2F5897"/>
                </a:solidFill>
                <a:latin typeface="Palatino Linotype"/>
              </a:rPr>
              <a:t>OBJECTIVE: </a:t>
            </a:r>
            <a:endParaRPr lang="en-IN" sz="5400" b="0" strike="noStrike" spc="-1">
              <a:latin typeface="Arial"/>
            </a:endParaRPr>
          </a:p>
        </p:txBody>
      </p:sp>
      <p:sp>
        <p:nvSpPr>
          <p:cNvPr id="167" name="PlaceHolder 2"/>
          <p:cNvSpPr>
            <a:spLocks noGrp="1"/>
          </p:cNvSpPr>
          <p:nvPr>
            <p:ph idx="4294967295"/>
          </p:nvPr>
        </p:nvSpPr>
        <p:spPr>
          <a:xfrm>
            <a:off x="914400" y="1676400"/>
            <a:ext cx="8229600" cy="4525963"/>
          </a:xfrm>
          <a:prstGeom prst="rect">
            <a:avLst/>
          </a:prstGeom>
          <a:noFill/>
          <a:ln w="0">
            <a:noFill/>
          </a:ln>
        </p:spPr>
        <p:txBody>
          <a:bodyPr lIns="90000" tIns="45000" rIns="90000" bIns="45000" anchor="t">
            <a:noAutofit/>
          </a:bodyPr>
          <a:lstStyle/>
          <a:p>
            <a:pPr>
              <a:lnSpc>
                <a:spcPct val="100000"/>
              </a:lnSpc>
              <a:spcBef>
                <a:spcPts val="479"/>
              </a:spcBef>
              <a:buNone/>
              <a:tabLst>
                <a:tab pos="0" algn="l"/>
              </a:tabLst>
            </a:pPr>
            <a:r>
              <a:rPr lang="en-IN" sz="2400" b="0" strike="noStrike" spc="-1" dirty="0">
                <a:solidFill>
                  <a:srgbClr val="000000"/>
                </a:solidFill>
                <a:latin typeface="Century Gothic"/>
              </a:rPr>
              <a:t>“</a:t>
            </a:r>
            <a:r>
              <a:rPr lang="en-IN" sz="2400" b="1" strike="noStrike" spc="-1" dirty="0">
                <a:solidFill>
                  <a:srgbClr val="000000"/>
                </a:solidFill>
                <a:latin typeface="Century Gothic"/>
              </a:rPr>
              <a:t>Travel Advisor” is the online website where users can find their favourite destinations to travel with their friends and family, in this project we tried to describe the famous places to visit in India and their best packages</a:t>
            </a:r>
            <a:r>
              <a:rPr lang="en-IN" sz="2400" b="1" strike="noStrike" spc="-1" dirty="0">
                <a:solidFill>
                  <a:srgbClr val="808080"/>
                </a:solidFill>
                <a:latin typeface="Century Gothic"/>
              </a:rPr>
              <a:t>.</a:t>
            </a:r>
            <a:endParaRPr lang="en-IN" sz="2400" b="1" strike="noStrike" spc="-1" dirty="0">
              <a:latin typeface="Arial"/>
            </a:endParaRPr>
          </a:p>
          <a:p>
            <a:pPr>
              <a:lnSpc>
                <a:spcPct val="100000"/>
              </a:lnSpc>
              <a:spcBef>
                <a:spcPts val="479"/>
              </a:spcBef>
              <a:buNone/>
              <a:tabLst>
                <a:tab pos="0" algn="l"/>
              </a:tabLst>
            </a:pPr>
            <a:endParaRPr lang="en-IN" sz="2400" b="0" strike="noStrike" spc="-1" dirty="0">
              <a:latin typeface="Arial"/>
            </a:endParaRPr>
          </a:p>
          <a:p>
            <a:pPr>
              <a:lnSpc>
                <a:spcPct val="100000"/>
              </a:lnSpc>
              <a:spcBef>
                <a:spcPts val="479"/>
              </a:spcBef>
              <a:buNone/>
              <a:tabLst>
                <a:tab pos="0" algn="l"/>
              </a:tabLst>
            </a:pPr>
            <a:r>
              <a:rPr lang="en-IN" sz="2400" b="0" strike="noStrike" spc="-1" dirty="0">
                <a:solidFill>
                  <a:srgbClr val="000000"/>
                </a:solidFill>
                <a:latin typeface="Century Gothic"/>
              </a:rPr>
              <a:t>               </a:t>
            </a:r>
            <a:r>
              <a:rPr lang="en-IN" sz="2400" b="1" strike="noStrike" spc="-1" dirty="0">
                <a:solidFill>
                  <a:srgbClr val="000000"/>
                </a:solidFill>
                <a:latin typeface="Century Gothic"/>
              </a:rPr>
              <a:t>How to view website or code</a:t>
            </a:r>
            <a:r>
              <a:rPr lang="en-IN" sz="2400" b="0" strike="noStrike" spc="-1" dirty="0">
                <a:solidFill>
                  <a:srgbClr val="000000"/>
                </a:solidFill>
                <a:latin typeface="Century Gothic"/>
              </a:rPr>
              <a:t>: </a:t>
            </a:r>
            <a:endParaRPr lang="en-IN" sz="2400" b="0" strike="noStrike" spc="-1" dirty="0">
              <a:latin typeface="Arial"/>
            </a:endParaRPr>
          </a:p>
          <a:p>
            <a:pPr marL="343080" indent="-343080">
              <a:lnSpc>
                <a:spcPct val="100000"/>
              </a:lnSpc>
              <a:spcBef>
                <a:spcPts val="479"/>
              </a:spcBef>
              <a:buClr>
                <a:srgbClr val="000000"/>
              </a:buClr>
              <a:buFont typeface="Arial"/>
              <a:buChar char="•"/>
              <a:tabLst>
                <a:tab pos="0" algn="l"/>
              </a:tabLst>
            </a:pPr>
            <a:r>
              <a:rPr lang="en-IN" sz="2400" b="0" strike="noStrike" spc="-1" dirty="0">
                <a:solidFill>
                  <a:srgbClr val="000000"/>
                </a:solidFill>
                <a:latin typeface="Century Gothic"/>
              </a:rPr>
              <a:t>Website: </a:t>
            </a:r>
            <a:r>
              <a:rPr lang="en-IN" sz="2400" b="1" u="sng" strike="noStrike" spc="-1" dirty="0">
                <a:solidFill>
                  <a:srgbClr val="000000"/>
                </a:solidFill>
                <a:latin typeface="Century Gothic"/>
              </a:rPr>
              <a:t>https://amit-2526.github.io/Mini-Project/</a:t>
            </a:r>
            <a:endParaRPr lang="en-IN" sz="2400" b="1" u="sng" strike="noStrike" spc="-1" dirty="0">
              <a:latin typeface="Arial"/>
            </a:endParaRPr>
          </a:p>
          <a:p>
            <a:pPr marL="343080" indent="-343080">
              <a:lnSpc>
                <a:spcPct val="100000"/>
              </a:lnSpc>
              <a:spcBef>
                <a:spcPts val="479"/>
              </a:spcBef>
              <a:buClr>
                <a:srgbClr val="000000"/>
              </a:buClr>
              <a:buFont typeface="Arial"/>
              <a:buChar char="•"/>
              <a:tabLst>
                <a:tab pos="0" algn="l"/>
              </a:tabLst>
            </a:pPr>
            <a:r>
              <a:rPr lang="en-IN" sz="2400" b="0" strike="noStrike" spc="-1" dirty="0">
                <a:solidFill>
                  <a:srgbClr val="000000"/>
                </a:solidFill>
                <a:latin typeface="Century Gothic"/>
              </a:rPr>
              <a:t>Code:   </a:t>
            </a:r>
            <a:r>
              <a:rPr lang="en-IN" sz="2000" b="1" u="sng" strike="noStrike" spc="-1" dirty="0">
                <a:solidFill>
                  <a:srgbClr val="000000"/>
                </a:solidFill>
                <a:latin typeface="Century Gothic"/>
              </a:rPr>
              <a:t>https://github.com/AshishKumar2002/Mini-Project</a:t>
            </a:r>
            <a:endParaRPr lang="en-IN" sz="2000" b="1" u="sng" strike="noStrike" spc="-1" dirty="0">
              <a:latin typeface="Arial"/>
            </a:endParaRPr>
          </a:p>
          <a:p>
            <a:pPr>
              <a:lnSpc>
                <a:spcPct val="100000"/>
              </a:lnSpc>
              <a:spcBef>
                <a:spcPts val="479"/>
              </a:spcBef>
              <a:buNone/>
              <a:tabLst>
                <a:tab pos="0" algn="l"/>
              </a:tabLst>
            </a:pPr>
            <a:r>
              <a:rPr lang="en-IN" sz="2400" b="0" strike="noStrike" spc="-1" dirty="0">
                <a:solidFill>
                  <a:srgbClr val="000000"/>
                </a:solidFill>
                <a:latin typeface="Century Gothic"/>
              </a:rPr>
              <a:t> </a:t>
            </a:r>
            <a:endParaRPr lang="en-IN" sz="2400" b="0" strike="noStrike" spc="-1" dirty="0">
              <a:latin typeface="Arial"/>
            </a:endParaRPr>
          </a:p>
          <a:p>
            <a:pPr>
              <a:lnSpc>
                <a:spcPct val="100000"/>
              </a:lnSpc>
              <a:spcBef>
                <a:spcPts val="479"/>
              </a:spcBef>
              <a:buNone/>
              <a:tabLst>
                <a:tab pos="0" algn="l"/>
              </a:tabLst>
            </a:pPr>
            <a:endParaRPr lang="en-IN" sz="2400" b="0" strike="noStrike" spc="-1" dirty="0">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66"/>
                                        </p:tgtEl>
                                        <p:attrNameLst>
                                          <p:attrName>style.visibility</p:attrName>
                                        </p:attrNameLst>
                                      </p:cBhvr>
                                      <p:to>
                                        <p:strVal val="visible"/>
                                      </p:to>
                                    </p:set>
                                    <p:animEffect transition="in" filter="wipe(down)">
                                      <p:cBhvr additive="repl">
                                        <p:cTn id="7" dur="500"/>
                                        <p:tgtEl>
                                          <p:spTgt spid="1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PlaceHolder 1"/>
          <p:cNvSpPr>
            <a:spLocks noGrp="1"/>
          </p:cNvSpPr>
          <p:nvPr>
            <p:ph type="title" idx="4294967295"/>
          </p:nvPr>
        </p:nvSpPr>
        <p:spPr>
          <a:xfrm>
            <a:off x="0" y="0"/>
            <a:ext cx="8229600" cy="1600200"/>
          </a:xfrm>
          <a:prstGeom prst="rect">
            <a:avLst/>
          </a:prstGeom>
          <a:noFill/>
          <a:ln w="0">
            <a:noFill/>
          </a:ln>
        </p:spPr>
        <p:txBody>
          <a:bodyPr lIns="90000" tIns="45000" rIns="90000" bIns="45000" anchor="b">
            <a:noAutofit/>
          </a:bodyPr>
          <a:lstStyle/>
          <a:p>
            <a:pPr algn="ctr">
              <a:lnSpc>
                <a:spcPts val="5800"/>
              </a:lnSpc>
              <a:buNone/>
            </a:pPr>
            <a:r>
              <a:rPr lang="en-IN" sz="5400" spc="-1" dirty="0">
                <a:solidFill>
                  <a:srgbClr val="000000"/>
                </a:solidFill>
                <a:latin typeface="Palatino Linotype"/>
              </a:rPr>
              <a:t>     </a:t>
            </a:r>
            <a:r>
              <a:rPr lang="en-IN" sz="4800" b="0" strike="noStrike" spc="-1" dirty="0">
                <a:solidFill>
                  <a:srgbClr val="00B050"/>
                </a:solidFill>
                <a:uFillTx/>
                <a:latin typeface="Palatino Linotype"/>
              </a:rPr>
              <a:t>WEB PAGE DETAILS</a:t>
            </a:r>
            <a:endParaRPr lang="en-IN" sz="5400" b="0" strike="noStrike" spc="-1" dirty="0">
              <a:latin typeface="Arial"/>
            </a:endParaRPr>
          </a:p>
        </p:txBody>
      </p:sp>
      <p:sp>
        <p:nvSpPr>
          <p:cNvPr id="169" name="PlaceHolder 2"/>
          <p:cNvSpPr>
            <a:spLocks noGrp="1"/>
          </p:cNvSpPr>
          <p:nvPr>
            <p:ph idx="4294967295"/>
          </p:nvPr>
        </p:nvSpPr>
        <p:spPr>
          <a:xfrm>
            <a:off x="1756882" y="2126752"/>
            <a:ext cx="6113124" cy="3891462"/>
          </a:xfrm>
          <a:prstGeom prst="rect">
            <a:avLst/>
          </a:prstGeom>
          <a:noFill/>
          <a:ln w="0">
            <a:noFill/>
          </a:ln>
        </p:spPr>
        <p:txBody>
          <a:bodyPr lIns="90000" tIns="45000" rIns="90000" bIns="45000" anchor="t">
            <a:normAutofit fontScale="93000" lnSpcReduction="10000"/>
          </a:bodyPr>
          <a:lstStyle/>
          <a:p>
            <a:pPr>
              <a:lnSpc>
                <a:spcPct val="100000"/>
              </a:lnSpc>
              <a:spcBef>
                <a:spcPts val="479"/>
              </a:spcBef>
              <a:buNone/>
              <a:tabLst>
                <a:tab pos="0" algn="l"/>
              </a:tabLst>
            </a:pPr>
            <a:r>
              <a:rPr lang="en-IN" sz="2400" b="0" strike="noStrike" spc="-1" dirty="0">
                <a:solidFill>
                  <a:srgbClr val="000000"/>
                </a:solidFill>
                <a:latin typeface="Century Gothic"/>
              </a:rPr>
              <a:t>                  </a:t>
            </a:r>
            <a:endParaRPr lang="en-IN" sz="2400" b="0" strike="noStrike" spc="-1" dirty="0">
              <a:latin typeface="Arial"/>
            </a:endParaRPr>
          </a:p>
          <a:p>
            <a:pPr marL="343080" indent="-343080">
              <a:lnSpc>
                <a:spcPct val="100000"/>
              </a:lnSpc>
              <a:spcBef>
                <a:spcPts val="479"/>
              </a:spcBef>
              <a:buClr>
                <a:srgbClr val="000000"/>
              </a:buClr>
              <a:buFont typeface="Arial"/>
              <a:buChar char="•"/>
              <a:tabLst>
                <a:tab pos="0" algn="l"/>
              </a:tabLst>
            </a:pPr>
            <a:r>
              <a:rPr lang="en-IN" sz="2400" b="0" strike="noStrike" spc="-1" dirty="0">
                <a:solidFill>
                  <a:srgbClr val="000000"/>
                </a:solidFill>
                <a:latin typeface="Century Gothic"/>
              </a:rPr>
              <a:t>Home Page </a:t>
            </a:r>
            <a:endParaRPr lang="en-IN" sz="2400" b="0" strike="noStrike" spc="-1" dirty="0">
              <a:latin typeface="Arial"/>
            </a:endParaRPr>
          </a:p>
          <a:p>
            <a:pPr marL="343080" indent="-343080">
              <a:lnSpc>
                <a:spcPct val="100000"/>
              </a:lnSpc>
              <a:spcBef>
                <a:spcPts val="479"/>
              </a:spcBef>
              <a:buClr>
                <a:srgbClr val="000000"/>
              </a:buClr>
              <a:buFont typeface="Arial"/>
              <a:buChar char="•"/>
              <a:tabLst>
                <a:tab pos="0" algn="l"/>
              </a:tabLst>
            </a:pPr>
            <a:r>
              <a:rPr lang="en-IN" sz="2400" b="0" strike="noStrike" spc="-1" dirty="0">
                <a:solidFill>
                  <a:srgbClr val="000000"/>
                </a:solidFill>
                <a:latin typeface="Century Gothic"/>
              </a:rPr>
              <a:t> </a:t>
            </a:r>
            <a:endParaRPr lang="en-IN" sz="2400" b="0" strike="noStrike" spc="-1" dirty="0">
              <a:latin typeface="Arial"/>
            </a:endParaRPr>
          </a:p>
          <a:p>
            <a:pPr marL="343080" indent="-343080">
              <a:lnSpc>
                <a:spcPct val="100000"/>
              </a:lnSpc>
              <a:spcBef>
                <a:spcPts val="479"/>
              </a:spcBef>
              <a:buClr>
                <a:srgbClr val="000000"/>
              </a:buClr>
              <a:buFont typeface="Arial"/>
              <a:buChar char="•"/>
              <a:tabLst>
                <a:tab pos="0" algn="l"/>
              </a:tabLst>
            </a:pPr>
            <a:r>
              <a:rPr lang="en-IN" sz="2400" b="0" strike="noStrike" spc="-1" dirty="0">
                <a:solidFill>
                  <a:srgbClr val="000000"/>
                </a:solidFill>
                <a:latin typeface="Century Gothic"/>
              </a:rPr>
              <a:t>Services</a:t>
            </a:r>
            <a:endParaRPr lang="en-IN" sz="2400" b="0" strike="noStrike" spc="-1" dirty="0">
              <a:latin typeface="Arial"/>
            </a:endParaRPr>
          </a:p>
          <a:p>
            <a:pPr marL="343080" indent="-343080">
              <a:lnSpc>
                <a:spcPct val="100000"/>
              </a:lnSpc>
              <a:spcBef>
                <a:spcPts val="479"/>
              </a:spcBef>
              <a:buClr>
                <a:srgbClr val="000000"/>
              </a:buClr>
              <a:buFont typeface="Arial"/>
              <a:buChar char="•"/>
              <a:tabLst>
                <a:tab pos="0" algn="l"/>
              </a:tabLst>
            </a:pPr>
            <a:r>
              <a:rPr lang="en-IN" sz="2400" b="0" strike="noStrike" spc="-1" dirty="0">
                <a:solidFill>
                  <a:srgbClr val="000000"/>
                </a:solidFill>
                <a:latin typeface="Century Gothic"/>
              </a:rPr>
              <a:t> </a:t>
            </a:r>
            <a:endParaRPr lang="en-IN" sz="2400" b="0" strike="noStrike" spc="-1" dirty="0">
              <a:latin typeface="Arial"/>
            </a:endParaRPr>
          </a:p>
          <a:p>
            <a:pPr marL="343080" indent="-343080">
              <a:lnSpc>
                <a:spcPct val="100000"/>
              </a:lnSpc>
              <a:spcBef>
                <a:spcPts val="479"/>
              </a:spcBef>
              <a:buClr>
                <a:srgbClr val="000000"/>
              </a:buClr>
              <a:buFont typeface="Arial"/>
              <a:buChar char="•"/>
              <a:tabLst>
                <a:tab pos="0" algn="l"/>
              </a:tabLst>
            </a:pPr>
            <a:r>
              <a:rPr lang="en-IN" sz="2400" b="0" strike="noStrike" spc="-1" dirty="0">
                <a:solidFill>
                  <a:srgbClr val="000000"/>
                </a:solidFill>
                <a:latin typeface="Century Gothic"/>
              </a:rPr>
              <a:t>Signup Page (to provide us details)</a:t>
            </a:r>
            <a:endParaRPr lang="en-IN" sz="2400" b="0" strike="noStrike" spc="-1" dirty="0">
              <a:latin typeface="Arial"/>
            </a:endParaRPr>
          </a:p>
          <a:p>
            <a:pPr marL="343080" indent="-343080">
              <a:lnSpc>
                <a:spcPct val="100000"/>
              </a:lnSpc>
              <a:spcBef>
                <a:spcPts val="479"/>
              </a:spcBef>
              <a:buClr>
                <a:srgbClr val="000000"/>
              </a:buClr>
              <a:buFont typeface="Arial"/>
              <a:buChar char="•"/>
              <a:tabLst>
                <a:tab pos="0" algn="l"/>
              </a:tabLst>
            </a:pPr>
            <a:r>
              <a:rPr lang="en-IN" sz="2400" b="0" strike="noStrike" spc="-1" dirty="0">
                <a:solidFill>
                  <a:srgbClr val="000000"/>
                </a:solidFill>
                <a:latin typeface="Century Gothic"/>
              </a:rPr>
              <a:t> </a:t>
            </a:r>
            <a:endParaRPr lang="en-IN" sz="2400" b="0" strike="noStrike" spc="-1" dirty="0">
              <a:latin typeface="Arial"/>
            </a:endParaRPr>
          </a:p>
          <a:p>
            <a:pPr marL="343080" indent="-343080">
              <a:lnSpc>
                <a:spcPct val="100000"/>
              </a:lnSpc>
              <a:spcBef>
                <a:spcPts val="479"/>
              </a:spcBef>
              <a:buClr>
                <a:srgbClr val="000000"/>
              </a:buClr>
              <a:buFont typeface="Arial"/>
              <a:buChar char="•"/>
              <a:tabLst>
                <a:tab pos="0" algn="l"/>
              </a:tabLst>
            </a:pPr>
            <a:r>
              <a:rPr lang="en-IN" sz="2400" b="0" strike="noStrike" spc="-1" dirty="0">
                <a:solidFill>
                  <a:srgbClr val="000000"/>
                </a:solidFill>
                <a:latin typeface="Century Gothic"/>
              </a:rPr>
              <a:t>Travel Tips</a:t>
            </a:r>
            <a:endParaRPr lang="en-IN" sz="2400" b="0" strike="noStrike" spc="-1" dirty="0">
              <a:latin typeface="Arial"/>
            </a:endParaRPr>
          </a:p>
          <a:p>
            <a:pPr marL="343080" indent="-343080">
              <a:lnSpc>
                <a:spcPct val="100000"/>
              </a:lnSpc>
              <a:spcBef>
                <a:spcPts val="479"/>
              </a:spcBef>
              <a:buClr>
                <a:srgbClr val="000000"/>
              </a:buClr>
              <a:buFont typeface="Arial"/>
              <a:buChar char="•"/>
              <a:tabLst>
                <a:tab pos="0" algn="l"/>
              </a:tabLst>
            </a:pPr>
            <a:r>
              <a:rPr lang="en-IN" sz="2400" b="0" strike="noStrike" spc="-1" dirty="0">
                <a:solidFill>
                  <a:srgbClr val="000000"/>
                </a:solidFill>
                <a:latin typeface="Century Gothic"/>
              </a:rPr>
              <a:t> </a:t>
            </a:r>
            <a:endParaRPr lang="en-IN" sz="2400" b="0" strike="noStrike" spc="-1" dirty="0">
              <a:latin typeface="Arial"/>
            </a:endParaRPr>
          </a:p>
          <a:p>
            <a:pPr marL="343080" indent="-343080">
              <a:lnSpc>
                <a:spcPct val="100000"/>
              </a:lnSpc>
              <a:spcBef>
                <a:spcPts val="479"/>
              </a:spcBef>
              <a:buClr>
                <a:srgbClr val="000000"/>
              </a:buClr>
              <a:buFont typeface="Arial"/>
              <a:buChar char="•"/>
              <a:tabLst>
                <a:tab pos="0" algn="l"/>
              </a:tabLst>
            </a:pPr>
            <a:r>
              <a:rPr lang="en-IN" sz="2400" b="0" strike="noStrike" spc="-1" dirty="0">
                <a:solidFill>
                  <a:srgbClr val="000000"/>
                </a:solidFill>
                <a:latin typeface="Century Gothic"/>
              </a:rPr>
              <a:t>About us</a:t>
            </a:r>
            <a:endParaRPr lang="en-IN" sz="2400" b="0" strike="noStrike" spc="-1" dirty="0">
              <a:latin typeface="Arial"/>
            </a:endParaRPr>
          </a:p>
          <a:p>
            <a:pPr>
              <a:lnSpc>
                <a:spcPct val="100000"/>
              </a:lnSpc>
              <a:spcBef>
                <a:spcPts val="479"/>
              </a:spcBef>
              <a:buNone/>
              <a:tabLst>
                <a:tab pos="0" algn="l"/>
              </a:tabLst>
            </a:pPr>
            <a:endParaRPr lang="en-IN" sz="2400" b="0" strike="noStrike" spc="-1" dirty="0">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68"/>
                                        </p:tgtEl>
                                        <p:attrNameLst>
                                          <p:attrName>style.visibility</p:attrName>
                                        </p:attrNameLst>
                                      </p:cBhvr>
                                      <p:to>
                                        <p:strVal val="visible"/>
                                      </p:to>
                                    </p:set>
                                    <p:animEffect transition="in" filter="barn(inVertical)">
                                      <p:cBhvr additive="repl">
                                        <p:cTn id="7" dur="500"/>
                                        <p:tgtEl>
                                          <p:spTgt spid="1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Rectangle 1"/>
          <p:cNvSpPr/>
          <p:nvPr/>
        </p:nvSpPr>
        <p:spPr>
          <a:xfrm>
            <a:off x="461880" y="0"/>
            <a:ext cx="7695360" cy="6386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IN" sz="3600" b="1" strike="noStrike" spc="-1" dirty="0">
                <a:solidFill>
                  <a:srgbClr val="000000"/>
                </a:solidFill>
                <a:latin typeface="Palatino Linotype"/>
                <a:ea typeface="DejaVu Sans"/>
              </a:rPr>
              <a:t>            </a:t>
            </a:r>
            <a:r>
              <a:rPr lang="en-IN" sz="3600" b="1" strike="noStrike" spc="-1" dirty="0">
                <a:solidFill>
                  <a:srgbClr val="00B050"/>
                </a:solidFill>
                <a:uFillTx/>
                <a:latin typeface="Palatino Linotype"/>
                <a:ea typeface="DejaVu Sans"/>
              </a:rPr>
              <a:t>Tour India Application </a:t>
            </a:r>
            <a:endParaRPr lang="en-IN" sz="3600" b="0" strike="noStrike" spc="-1" dirty="0">
              <a:solidFill>
                <a:srgbClr val="00B050"/>
              </a:solidFill>
              <a:latin typeface="Arial"/>
            </a:endParaRPr>
          </a:p>
        </p:txBody>
      </p:sp>
      <p:sp>
        <p:nvSpPr>
          <p:cNvPr id="172" name="Rectangle 3"/>
          <p:cNvSpPr/>
          <p:nvPr/>
        </p:nvSpPr>
        <p:spPr>
          <a:xfrm>
            <a:off x="363381" y="887400"/>
            <a:ext cx="2473667" cy="367878"/>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IN" sz="1800" b="1" strike="noStrike" spc="-1" dirty="0">
                <a:solidFill>
                  <a:srgbClr val="000000"/>
                </a:solidFill>
                <a:latin typeface="Palatino Linotype"/>
                <a:ea typeface="DejaVu Sans"/>
              </a:rPr>
              <a:t>                   Home Page</a:t>
            </a:r>
            <a:endParaRPr lang="en-IN" sz="1800" b="0" strike="noStrike" spc="-1" dirty="0">
              <a:latin typeface="Arial"/>
            </a:endParaRPr>
          </a:p>
        </p:txBody>
      </p:sp>
      <p:sp>
        <p:nvSpPr>
          <p:cNvPr id="174" name="Rectangle 5"/>
          <p:cNvSpPr/>
          <p:nvPr/>
        </p:nvSpPr>
        <p:spPr>
          <a:xfrm>
            <a:off x="5887926" y="834365"/>
            <a:ext cx="1710720" cy="3643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IN" sz="1800" b="1" strike="noStrike" spc="-1" dirty="0">
                <a:solidFill>
                  <a:srgbClr val="000000"/>
                </a:solidFill>
                <a:latin typeface="Palatino Linotype"/>
                <a:ea typeface="DejaVu Sans"/>
              </a:rPr>
              <a:t>Services Page. </a:t>
            </a:r>
            <a:endParaRPr lang="en-IN" sz="1800" b="0" strike="noStrike" spc="-1" dirty="0">
              <a:latin typeface="Arial"/>
            </a:endParaRPr>
          </a:p>
        </p:txBody>
      </p:sp>
      <p:sp>
        <p:nvSpPr>
          <p:cNvPr id="176" name="Rectangle 7"/>
          <p:cNvSpPr/>
          <p:nvPr/>
        </p:nvSpPr>
        <p:spPr>
          <a:xfrm>
            <a:off x="1138183" y="3998944"/>
            <a:ext cx="1602720" cy="3643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IN" sz="1800" b="1" strike="noStrike" spc="-1" dirty="0">
                <a:solidFill>
                  <a:srgbClr val="000000"/>
                </a:solidFill>
                <a:latin typeface="Palatino Linotype"/>
                <a:ea typeface="DejaVu Sans"/>
              </a:rPr>
              <a:t>Signup Page: </a:t>
            </a:r>
            <a:endParaRPr lang="en-IN" sz="1800" b="0" strike="noStrike" spc="-1" dirty="0">
              <a:latin typeface="Arial"/>
            </a:endParaRPr>
          </a:p>
        </p:txBody>
      </p:sp>
      <p:sp>
        <p:nvSpPr>
          <p:cNvPr id="178" name="Rectangle 9"/>
          <p:cNvSpPr/>
          <p:nvPr/>
        </p:nvSpPr>
        <p:spPr>
          <a:xfrm>
            <a:off x="5912241" y="3924753"/>
            <a:ext cx="1572120" cy="3643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IN" sz="1800" b="1" strike="noStrike" spc="-1" dirty="0">
                <a:solidFill>
                  <a:srgbClr val="000000"/>
                </a:solidFill>
                <a:latin typeface="Palatino Linotype"/>
                <a:ea typeface="DejaVu Sans"/>
              </a:rPr>
              <a:t>Destinations</a:t>
            </a:r>
            <a:r>
              <a:rPr lang="en-IN" sz="1800" b="0" strike="noStrike" spc="-1" dirty="0">
                <a:solidFill>
                  <a:srgbClr val="000000"/>
                </a:solidFill>
                <a:latin typeface="Palatino Linotype"/>
                <a:ea typeface="DejaVu Sans"/>
              </a:rPr>
              <a:t>:</a:t>
            </a:r>
            <a:endParaRPr lang="en-IN" sz="1800" b="0" strike="noStrike" spc="-1" dirty="0">
              <a:latin typeface="Arial"/>
            </a:endParaRPr>
          </a:p>
        </p:txBody>
      </p:sp>
      <p:pic>
        <p:nvPicPr>
          <p:cNvPr id="3" name="Picture 2">
            <a:extLst>
              <a:ext uri="{FF2B5EF4-FFF2-40B4-BE49-F238E27FC236}">
                <a16:creationId xmlns:a16="http://schemas.microsoft.com/office/drawing/2014/main" id="{2F88BF51-2DA4-47DA-8C4A-A676F285582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51" y="1337583"/>
            <a:ext cx="3925410" cy="1879615"/>
          </a:xfrm>
          <a:prstGeom prst="rect">
            <a:avLst/>
          </a:prstGeom>
        </p:spPr>
      </p:pic>
      <p:pic>
        <p:nvPicPr>
          <p:cNvPr id="5" name="Picture 4">
            <a:extLst>
              <a:ext uri="{FF2B5EF4-FFF2-40B4-BE49-F238E27FC236}">
                <a16:creationId xmlns:a16="http://schemas.microsoft.com/office/drawing/2014/main" id="{E8BCB00F-058A-1043-4027-F9940B64D55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90640" y="1350177"/>
            <a:ext cx="4596403" cy="2078823"/>
          </a:xfrm>
          <a:prstGeom prst="rect">
            <a:avLst/>
          </a:prstGeom>
        </p:spPr>
      </p:pic>
      <p:pic>
        <p:nvPicPr>
          <p:cNvPr id="7" name="Picture 6">
            <a:extLst>
              <a:ext uri="{FF2B5EF4-FFF2-40B4-BE49-F238E27FC236}">
                <a16:creationId xmlns:a16="http://schemas.microsoft.com/office/drawing/2014/main" id="{2B6E5210-E74D-262C-8FAF-D5ABFB36A7E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3381" y="4555930"/>
            <a:ext cx="3840421" cy="2132546"/>
          </a:xfrm>
          <a:prstGeom prst="rect">
            <a:avLst/>
          </a:prstGeom>
        </p:spPr>
      </p:pic>
      <p:pic>
        <p:nvPicPr>
          <p:cNvPr id="9" name="Picture 8">
            <a:extLst>
              <a:ext uri="{FF2B5EF4-FFF2-40B4-BE49-F238E27FC236}">
                <a16:creationId xmlns:a16="http://schemas.microsoft.com/office/drawing/2014/main" id="{4A9F0810-18E5-2365-45E6-7F5D432EFEB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641093" y="4555930"/>
            <a:ext cx="4204386" cy="2078823"/>
          </a:xfrm>
          <a:prstGeom prst="rect">
            <a:avLst/>
          </a:prstGeom>
        </p:spPr>
      </p:pic>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70"/>
                                        </p:tgtEl>
                                        <p:attrNameLst>
                                          <p:attrName>style.visibility</p:attrName>
                                        </p:attrNameLst>
                                      </p:cBhvr>
                                      <p:to>
                                        <p:strVal val="visible"/>
                                      </p:to>
                                    </p:set>
                                    <p:animEffect transition="in" filter="wipe(down)">
                                      <p:cBhvr additive="repl">
                                        <p:cTn id="7" dur="500"/>
                                        <p:tgtEl>
                                          <p:spTgt spid="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5CE00E-016C-D796-E9BD-D5BCBB36BC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596" y="1243173"/>
            <a:ext cx="8145825" cy="5167901"/>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PlaceHolder 1"/>
          <p:cNvSpPr>
            <a:spLocks noGrp="1"/>
          </p:cNvSpPr>
          <p:nvPr>
            <p:ph type="title" idx="4294967295"/>
          </p:nvPr>
        </p:nvSpPr>
        <p:spPr>
          <a:xfrm>
            <a:off x="0" y="0"/>
            <a:ext cx="8229600" cy="1600200"/>
          </a:xfrm>
          <a:prstGeom prst="rect">
            <a:avLst/>
          </a:prstGeom>
          <a:noFill/>
          <a:ln w="0">
            <a:noFill/>
          </a:ln>
        </p:spPr>
        <p:txBody>
          <a:bodyPr lIns="90000" tIns="45000" rIns="90000" bIns="45000" anchor="b">
            <a:normAutofit/>
          </a:bodyPr>
          <a:lstStyle/>
          <a:p>
            <a:pPr algn="ctr">
              <a:lnSpc>
                <a:spcPts val="5800"/>
              </a:lnSpc>
              <a:buNone/>
            </a:pPr>
            <a:r>
              <a:rPr lang="en-US" sz="5400" b="0" strike="noStrike" spc="-1" dirty="0">
                <a:solidFill>
                  <a:srgbClr val="2F5897"/>
                </a:solidFill>
                <a:uFillTx/>
                <a:latin typeface="Palatino Linotype"/>
              </a:rPr>
              <a:t>    Our Team Member </a:t>
            </a:r>
            <a:br>
              <a:rPr sz="5400" dirty="0"/>
            </a:br>
            <a:r>
              <a:rPr lang="en-US" sz="5400" b="0" strike="noStrike" spc="-1" dirty="0">
                <a:solidFill>
                  <a:srgbClr val="2F5897"/>
                </a:solidFill>
                <a:uFillTx/>
                <a:latin typeface="Palatino Linotype"/>
              </a:rPr>
              <a:t>are</a:t>
            </a:r>
            <a:r>
              <a:rPr lang="en-US" sz="5400" b="0" strike="noStrike" spc="-1" dirty="0">
                <a:solidFill>
                  <a:srgbClr val="2F5897"/>
                </a:solidFill>
                <a:latin typeface="Palatino Linotype"/>
              </a:rPr>
              <a:t>:</a:t>
            </a:r>
            <a:endParaRPr lang="en-IN" sz="5400" b="0" strike="noStrike" spc="-1" dirty="0">
              <a:latin typeface="Arial"/>
            </a:endParaRPr>
          </a:p>
        </p:txBody>
      </p:sp>
      <p:sp>
        <p:nvSpPr>
          <p:cNvPr id="136" name="PlaceHolder 2"/>
          <p:cNvSpPr>
            <a:spLocks noGrp="1"/>
          </p:cNvSpPr>
          <p:nvPr>
            <p:ph idx="4294967295"/>
          </p:nvPr>
        </p:nvSpPr>
        <p:spPr>
          <a:xfrm>
            <a:off x="914400" y="1676400"/>
            <a:ext cx="8229600" cy="4800600"/>
          </a:xfrm>
          <a:prstGeom prst="rect">
            <a:avLst/>
          </a:prstGeom>
          <a:noFill/>
          <a:ln w="0">
            <a:noFill/>
          </a:ln>
        </p:spPr>
        <p:txBody>
          <a:bodyPr lIns="90000" tIns="45000" rIns="90000" bIns="45000" anchor="t">
            <a:normAutofit fontScale="98500"/>
          </a:bodyPr>
          <a:lstStyle/>
          <a:p>
            <a:pPr>
              <a:lnSpc>
                <a:spcPct val="100000"/>
              </a:lnSpc>
              <a:spcBef>
                <a:spcPts val="641"/>
              </a:spcBef>
              <a:buNone/>
              <a:tabLst>
                <a:tab pos="0" algn="l"/>
              </a:tabLst>
            </a:pPr>
            <a:r>
              <a:rPr lang="en-US" sz="3200" b="1" strike="noStrike" spc="-1" dirty="0">
                <a:solidFill>
                  <a:srgbClr val="808080"/>
                </a:solidFill>
                <a:latin typeface="Century Gothic"/>
              </a:rPr>
              <a:t>       </a:t>
            </a:r>
            <a:r>
              <a:rPr lang="en-US" sz="3200" b="1" strike="noStrike" spc="-1" dirty="0">
                <a:solidFill>
                  <a:schemeClr val="tx1"/>
                </a:solidFill>
                <a:uFillTx/>
                <a:latin typeface="Century Gothic"/>
              </a:rPr>
              <a:t>Name</a:t>
            </a:r>
            <a:r>
              <a:rPr lang="en-US" sz="3200" b="1" strike="noStrike" spc="-1" dirty="0">
                <a:solidFill>
                  <a:schemeClr val="tx1"/>
                </a:solidFill>
                <a:latin typeface="Century Gothic"/>
              </a:rPr>
              <a:t> </a:t>
            </a:r>
            <a:r>
              <a:rPr lang="en-US" sz="3200" b="1" strike="noStrike" spc="-1" dirty="0">
                <a:solidFill>
                  <a:srgbClr val="808080"/>
                </a:solidFill>
                <a:latin typeface="Century Gothic"/>
              </a:rPr>
              <a:t>                </a:t>
            </a:r>
            <a:r>
              <a:rPr lang="en-US" sz="3200" b="1" strike="noStrike" spc="-1" dirty="0">
                <a:solidFill>
                  <a:schemeClr val="tx1"/>
                </a:solidFill>
                <a:uFillTx/>
                <a:latin typeface="Century Gothic"/>
              </a:rPr>
              <a:t>University Roll No.</a:t>
            </a:r>
            <a:endParaRPr lang="en-IN" sz="3200" b="1" strike="noStrike" spc="-1" dirty="0">
              <a:solidFill>
                <a:schemeClr val="tx1"/>
              </a:solidFill>
              <a:latin typeface="Arial"/>
            </a:endParaRPr>
          </a:p>
          <a:p>
            <a:pPr>
              <a:lnSpc>
                <a:spcPct val="100000"/>
              </a:lnSpc>
              <a:spcBef>
                <a:spcPts val="641"/>
              </a:spcBef>
              <a:buNone/>
              <a:tabLst>
                <a:tab pos="0" algn="l"/>
              </a:tabLst>
            </a:pPr>
            <a:endParaRPr lang="en-IN" sz="3200" b="0" strike="noStrike" spc="-1" dirty="0">
              <a:latin typeface="Arial"/>
            </a:endParaRPr>
          </a:p>
          <a:p>
            <a:pPr marL="457200" indent="-457200" algn="just">
              <a:lnSpc>
                <a:spcPct val="100000"/>
              </a:lnSpc>
              <a:spcBef>
                <a:spcPts val="479"/>
              </a:spcBef>
              <a:buClr>
                <a:srgbClr val="808080"/>
              </a:buClr>
              <a:buFont typeface="Century Gothic"/>
              <a:buAutoNum type="arabicPeriod"/>
              <a:tabLst>
                <a:tab pos="0" algn="l"/>
              </a:tabLst>
            </a:pPr>
            <a:r>
              <a:rPr lang="en-IN" sz="2800" spc="-1" dirty="0">
                <a:solidFill>
                  <a:schemeClr val="tx1"/>
                </a:solidFill>
                <a:latin typeface="Century Gothic"/>
              </a:rPr>
              <a:t>Amit Kumar Yadav</a:t>
            </a:r>
            <a:r>
              <a:rPr lang="en-IN" sz="2800" b="0" strike="noStrike" spc="-1" dirty="0">
                <a:solidFill>
                  <a:schemeClr val="tx1"/>
                </a:solidFill>
                <a:latin typeface="Century Gothic"/>
              </a:rPr>
              <a:t>                      </a:t>
            </a:r>
            <a:r>
              <a:rPr lang="en-US" sz="2800" b="0" strike="noStrike" spc="-1" dirty="0">
                <a:solidFill>
                  <a:schemeClr val="tx1"/>
                </a:solidFill>
                <a:latin typeface="Century Gothic"/>
              </a:rPr>
              <a:t>201500081</a:t>
            </a:r>
            <a:endParaRPr lang="en-IN" sz="2800" b="0" strike="noStrike" spc="-1" dirty="0">
              <a:solidFill>
                <a:schemeClr val="tx1"/>
              </a:solidFill>
              <a:latin typeface="Arial"/>
            </a:endParaRPr>
          </a:p>
          <a:p>
            <a:pPr marL="457200" indent="-457200" algn="just">
              <a:lnSpc>
                <a:spcPct val="100000"/>
              </a:lnSpc>
              <a:spcBef>
                <a:spcPts val="479"/>
              </a:spcBef>
              <a:buClr>
                <a:srgbClr val="808080"/>
              </a:buClr>
              <a:buFont typeface="Century Gothic"/>
              <a:buAutoNum type="arabicPeriod"/>
              <a:tabLst>
                <a:tab pos="0" algn="l"/>
              </a:tabLst>
            </a:pPr>
            <a:r>
              <a:rPr lang="en-IN" sz="2800" spc="-1" dirty="0">
                <a:solidFill>
                  <a:schemeClr val="tx1"/>
                </a:solidFill>
                <a:latin typeface="Century Gothic"/>
              </a:rPr>
              <a:t>Ashish Kumar                                201500163</a:t>
            </a:r>
            <a:endParaRPr lang="en-IN" sz="2800" b="0" strike="noStrike" spc="-1" dirty="0">
              <a:solidFill>
                <a:schemeClr val="tx1"/>
              </a:solidFill>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PlaceHolder 1"/>
          <p:cNvSpPr>
            <a:spLocks noGrp="1"/>
          </p:cNvSpPr>
          <p:nvPr>
            <p:ph type="title" idx="4294967295"/>
          </p:nvPr>
        </p:nvSpPr>
        <p:spPr>
          <a:xfrm>
            <a:off x="914400" y="304800"/>
            <a:ext cx="7849456" cy="1600200"/>
          </a:xfrm>
          <a:prstGeom prst="rect">
            <a:avLst/>
          </a:prstGeom>
          <a:noFill/>
          <a:ln w="0">
            <a:noFill/>
          </a:ln>
        </p:spPr>
        <p:txBody>
          <a:bodyPr lIns="90000" tIns="45000" rIns="90000" bIns="45000" anchor="b">
            <a:noAutofit/>
          </a:bodyPr>
          <a:lstStyle/>
          <a:p>
            <a:pPr algn="ctr">
              <a:lnSpc>
                <a:spcPts val="5800"/>
              </a:lnSpc>
              <a:buNone/>
            </a:pPr>
            <a:r>
              <a:rPr lang="en-US" sz="6600" b="1" spc="-1" dirty="0">
                <a:solidFill>
                  <a:srgbClr val="77933C"/>
                </a:solidFill>
                <a:latin typeface="Palatino Linotype"/>
              </a:rPr>
              <a:t>TRAVEL ADVISOR</a:t>
            </a:r>
            <a:r>
              <a:rPr lang="en-US" sz="6600" b="1" strike="noStrike" spc="-1" dirty="0">
                <a:solidFill>
                  <a:srgbClr val="77933C"/>
                </a:solidFill>
                <a:latin typeface="Palatino Linotype"/>
              </a:rPr>
              <a:t> </a:t>
            </a:r>
            <a:endParaRPr lang="en-IN" sz="6600" b="0" strike="noStrike" spc="-1" dirty="0">
              <a:latin typeface="Arial"/>
            </a:endParaRPr>
          </a:p>
        </p:txBody>
      </p:sp>
      <p:pic>
        <p:nvPicPr>
          <p:cNvPr id="3" name="Picture 2">
            <a:extLst>
              <a:ext uri="{FF2B5EF4-FFF2-40B4-BE49-F238E27FC236}">
                <a16:creationId xmlns:a16="http://schemas.microsoft.com/office/drawing/2014/main" id="{439013FA-6D98-EE89-5BBA-961D649FF2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2337" y="2201105"/>
            <a:ext cx="8565151" cy="3963389"/>
          </a:xfrm>
          <a:prstGeom prst="rect">
            <a:avLst/>
          </a:prstGeom>
        </p:spPr>
      </p:pic>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7"/>
                                        </p:tgtEl>
                                        <p:attrNameLst>
                                          <p:attrName>style.visibility</p:attrName>
                                        </p:attrNameLst>
                                      </p:cBhvr>
                                      <p:to>
                                        <p:strVal val="visible"/>
                                      </p:to>
                                    </p:set>
                                    <p:anim calcmode="lin" valueType="num">
                                      <p:cBhvr additive="repl">
                                        <p:cTn id="7" dur="500" fill="hold"/>
                                        <p:tgtEl>
                                          <p:spTgt spid="137"/>
                                        </p:tgtEl>
                                        <p:attrNameLst>
                                          <p:attrName>ppt_x</p:attrName>
                                        </p:attrNameLst>
                                      </p:cBhvr>
                                      <p:tavLst>
                                        <p:tav tm="0">
                                          <p:val>
                                            <p:strVal val="#ppt_x"/>
                                          </p:val>
                                        </p:tav>
                                        <p:tav tm="100000">
                                          <p:val>
                                            <p:strVal val="#ppt_x"/>
                                          </p:val>
                                        </p:tav>
                                      </p:tavLst>
                                    </p:anim>
                                    <p:anim calcmode="lin" valueType="num">
                                      <p:cBhvr additive="repl">
                                        <p:cTn id="8" dur="500" fill="hold"/>
                                        <p:tgtEl>
                                          <p:spTgt spid="1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PlaceHolder 1"/>
          <p:cNvSpPr>
            <a:spLocks noGrp="1"/>
          </p:cNvSpPr>
          <p:nvPr>
            <p:ph type="title" idx="4294967295"/>
          </p:nvPr>
        </p:nvSpPr>
        <p:spPr>
          <a:xfrm>
            <a:off x="1091271" y="20548"/>
            <a:ext cx="7999413" cy="1294544"/>
          </a:xfrm>
          <a:prstGeom prst="rect">
            <a:avLst/>
          </a:prstGeom>
          <a:noFill/>
          <a:ln w="0">
            <a:noFill/>
          </a:ln>
        </p:spPr>
        <p:txBody>
          <a:bodyPr lIns="90000" tIns="45000" rIns="90000" bIns="45000" anchor="b">
            <a:noAutofit/>
          </a:bodyPr>
          <a:lstStyle/>
          <a:p>
            <a:pPr algn="ctr">
              <a:lnSpc>
                <a:spcPts val="5800"/>
              </a:lnSpc>
              <a:buNone/>
            </a:pPr>
            <a:r>
              <a:rPr lang="en-IN" sz="5400" b="0" strike="noStrike" spc="-1" dirty="0">
                <a:solidFill>
                  <a:srgbClr val="2F5897"/>
                </a:solidFill>
                <a:latin typeface="Palatino Linotype"/>
              </a:rPr>
              <a:t> </a:t>
            </a:r>
            <a:r>
              <a:rPr lang="en-IN" sz="5400" b="0" strike="noStrike" spc="-1" dirty="0">
                <a:solidFill>
                  <a:srgbClr val="00B050"/>
                </a:solidFill>
                <a:uFillTx/>
                <a:latin typeface="Palatino Linotype"/>
              </a:rPr>
              <a:t>INTRODUCTION</a:t>
            </a:r>
            <a:endParaRPr lang="en-IN" sz="5400" b="0" strike="noStrike" spc="-1" dirty="0">
              <a:solidFill>
                <a:srgbClr val="00B050"/>
              </a:solidFill>
              <a:latin typeface="Arial"/>
            </a:endParaRPr>
          </a:p>
        </p:txBody>
      </p:sp>
      <p:sp>
        <p:nvSpPr>
          <p:cNvPr id="141" name="Rectangle 4"/>
          <p:cNvSpPr/>
          <p:nvPr/>
        </p:nvSpPr>
        <p:spPr>
          <a:xfrm>
            <a:off x="304920" y="1828800"/>
            <a:ext cx="4565031" cy="4522861"/>
          </a:xfrm>
          <a:prstGeom prst="rect">
            <a:avLst/>
          </a:prstGeom>
          <a:noFill/>
          <a:ln w="0">
            <a:noFill/>
          </a:ln>
        </p:spPr>
        <p:style>
          <a:lnRef idx="0">
            <a:scrgbClr r="0" g="0" b="0"/>
          </a:lnRef>
          <a:fillRef idx="0">
            <a:scrgbClr r="0" g="0" b="0"/>
          </a:fillRef>
          <a:effectRef idx="0">
            <a:scrgbClr r="0" g="0" b="0"/>
          </a:effectRef>
          <a:fontRef idx="minor"/>
        </p:style>
        <p:txBody>
          <a:bodyPr wrap="square" lIns="90000" tIns="45000" rIns="90000" bIns="45000" anchor="t">
            <a:spAutoFit/>
          </a:bodyPr>
          <a:lstStyle/>
          <a:p>
            <a:pPr>
              <a:lnSpc>
                <a:spcPct val="100000"/>
              </a:lnSpc>
              <a:buNone/>
            </a:pPr>
            <a:r>
              <a:rPr lang="en-US" b="0" i="0" dirty="0">
                <a:effectLst/>
                <a:latin typeface="Minion Pro"/>
              </a:rPr>
              <a:t>Travelling is an amazing way to learn a lot of things in life. A lot of people around the world travel every year to many places. Moreover, it is important to travel to humans. Some travel to learn more while some travel to take a break from their life. No matter the reason, travelling opens a big door for us to explore the world beyond our imagination and indulge in many things.</a:t>
            </a:r>
          </a:p>
          <a:p>
            <a:pPr>
              <a:lnSpc>
                <a:spcPct val="100000"/>
              </a:lnSpc>
              <a:buNone/>
            </a:pPr>
            <a:r>
              <a:rPr lang="en-US" b="0" i="0" dirty="0">
                <a:effectLst/>
                <a:latin typeface="Minion Pro"/>
              </a:rPr>
              <a:t>All in all, it is no less than a blessing to be able to travel. Many people are not privileged enough to do that. Those who do get the chance, it brings excitement in their lives and teaches them new things. No matter how a travelling experience may go, whether good or bad, it will definitely help you learn.</a:t>
            </a:r>
            <a:endParaRPr lang="en-IN" sz="1800" b="0" strike="noStrike" spc="-1" dirty="0">
              <a:latin typeface="Arial"/>
            </a:endParaRPr>
          </a:p>
        </p:txBody>
      </p:sp>
      <p:pic>
        <p:nvPicPr>
          <p:cNvPr id="3" name="Picture 2">
            <a:extLst>
              <a:ext uri="{FF2B5EF4-FFF2-40B4-BE49-F238E27FC236}">
                <a16:creationId xmlns:a16="http://schemas.microsoft.com/office/drawing/2014/main" id="{ACCF63FF-5729-B4B0-E49C-E259B2EF002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972692" y="1981200"/>
            <a:ext cx="4117992" cy="42044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PlaceHolder 1"/>
          <p:cNvSpPr>
            <a:spLocks noGrp="1"/>
          </p:cNvSpPr>
          <p:nvPr>
            <p:ph type="title"/>
          </p:nvPr>
        </p:nvSpPr>
        <p:spPr>
          <a:xfrm>
            <a:off x="380880" y="-352440"/>
            <a:ext cx="8228880" cy="1267580"/>
          </a:xfrm>
          <a:prstGeom prst="rect">
            <a:avLst/>
          </a:prstGeom>
          <a:noFill/>
          <a:ln w="0">
            <a:noFill/>
          </a:ln>
        </p:spPr>
        <p:txBody>
          <a:bodyPr lIns="0" tIns="0" rIns="0" bIns="0" anchor="b">
            <a:noAutofit/>
          </a:bodyPr>
          <a:lstStyle/>
          <a:p>
            <a:pPr algn="ctr">
              <a:lnSpc>
                <a:spcPts val="5800"/>
              </a:lnSpc>
              <a:buNone/>
            </a:pPr>
            <a:r>
              <a:rPr lang="en-IN" sz="4800" b="0" strike="noStrike" spc="-1" dirty="0">
                <a:solidFill>
                  <a:srgbClr val="00B050"/>
                </a:solidFill>
                <a:uFillTx/>
                <a:latin typeface="Palatino Linotype"/>
              </a:rPr>
              <a:t>HOME PAGE</a:t>
            </a:r>
            <a:endParaRPr lang="en-IN" sz="4800" b="0" strike="noStrike" spc="-1" dirty="0">
              <a:solidFill>
                <a:srgbClr val="00B050"/>
              </a:solidFill>
              <a:latin typeface="Arial"/>
            </a:endParaRPr>
          </a:p>
        </p:txBody>
      </p:sp>
      <p:sp>
        <p:nvSpPr>
          <p:cNvPr id="143" name="Rectangle 2"/>
          <p:cNvSpPr/>
          <p:nvPr/>
        </p:nvSpPr>
        <p:spPr>
          <a:xfrm>
            <a:off x="267128" y="1182725"/>
            <a:ext cx="4572000" cy="4799860"/>
          </a:xfrm>
          <a:prstGeom prst="rect">
            <a:avLst/>
          </a:prstGeom>
          <a:noFill/>
          <a:ln w="0">
            <a:noFill/>
          </a:ln>
        </p:spPr>
        <p:style>
          <a:lnRef idx="0">
            <a:scrgbClr r="0" g="0" b="0"/>
          </a:lnRef>
          <a:fillRef idx="0">
            <a:scrgbClr r="0" g="0" b="0"/>
          </a:fillRef>
          <a:effectRef idx="0">
            <a:scrgbClr r="0" g="0" b="0"/>
          </a:effectRef>
          <a:fontRef idx="minor"/>
        </p:style>
        <p:txBody>
          <a:bodyPr wrap="square" lIns="90000" tIns="45000" rIns="90000" bIns="45000" anchor="t">
            <a:spAutoFit/>
          </a:bodyPr>
          <a:lstStyle/>
          <a:p>
            <a:pPr marL="285840" indent="-285840">
              <a:lnSpc>
                <a:spcPct val="100000"/>
              </a:lnSpc>
              <a:buClr>
                <a:srgbClr val="000000"/>
              </a:buClr>
              <a:buFont typeface="Arial"/>
              <a:buChar char="•"/>
            </a:pPr>
            <a:r>
              <a:rPr lang="en-US" sz="1800" b="0" strike="noStrike" spc="-1" dirty="0">
                <a:solidFill>
                  <a:srgbClr val="000000"/>
                </a:solidFill>
                <a:latin typeface="Palatino Linotype"/>
                <a:ea typeface="DejaVu Sans"/>
              </a:rPr>
              <a:t>Online Travel Advisor is a  user friendly project. In this project user can easily understand and book all packages. In this project there are various types of forms, like many destinations and their packages which customer can book with their own choices. </a:t>
            </a:r>
            <a:endParaRPr lang="en-IN" sz="1800" b="0" strike="noStrike" spc="-1" dirty="0">
              <a:latin typeface="Arial"/>
            </a:endParaRPr>
          </a:p>
          <a:p>
            <a:pPr marL="285840" indent="-285840">
              <a:lnSpc>
                <a:spcPct val="100000"/>
              </a:lnSpc>
              <a:buClr>
                <a:srgbClr val="000000"/>
              </a:buClr>
              <a:buFont typeface="Arial"/>
              <a:buChar char="•"/>
            </a:pPr>
            <a:r>
              <a:rPr lang="en-US" sz="1800" b="0" strike="noStrike" spc="-1" dirty="0">
                <a:solidFill>
                  <a:srgbClr val="000000"/>
                </a:solidFill>
                <a:latin typeface="Palatino Linotype"/>
                <a:ea typeface="DejaVu Sans"/>
              </a:rPr>
              <a:t>This site provides different tour packages and have many special tour packages. Through this site user can choose different types of packages and can send their details to us. </a:t>
            </a:r>
            <a:endParaRPr lang="en-IN" sz="1800" b="0" strike="noStrike" spc="-1" dirty="0">
              <a:latin typeface="Arial"/>
            </a:endParaRPr>
          </a:p>
          <a:p>
            <a:pPr marL="285840" indent="-285840">
              <a:lnSpc>
                <a:spcPct val="100000"/>
              </a:lnSpc>
              <a:buClr>
                <a:srgbClr val="000000"/>
              </a:buClr>
              <a:buFont typeface="Arial"/>
              <a:buChar char="•"/>
            </a:pPr>
            <a:r>
              <a:rPr lang="en-US" sz="1800" b="0" strike="noStrike" spc="-1" dirty="0">
                <a:solidFill>
                  <a:srgbClr val="000000"/>
                </a:solidFill>
                <a:latin typeface="Palatino Linotype"/>
                <a:ea typeface="DejaVu Sans"/>
              </a:rPr>
              <a:t>Online Travel Advisor is a Website made by Html, CSS and JavaScript, So With the help of this project user can apply for packages for their favorite </a:t>
            </a:r>
            <a:endParaRPr lang="en-IN" sz="1800" b="0" strike="noStrike" spc="-1" dirty="0">
              <a:latin typeface="Arial"/>
            </a:endParaRPr>
          </a:p>
          <a:p>
            <a:pPr marL="285840" indent="-285840">
              <a:lnSpc>
                <a:spcPct val="100000"/>
              </a:lnSpc>
              <a:buClr>
                <a:srgbClr val="000000"/>
              </a:buClr>
              <a:buFont typeface="Arial"/>
              <a:buChar char="•"/>
            </a:pPr>
            <a:r>
              <a:rPr lang="en-IN" sz="1800" b="0" strike="noStrike" spc="-1" dirty="0">
                <a:solidFill>
                  <a:srgbClr val="000000"/>
                </a:solidFill>
                <a:latin typeface="Palatino Linotype"/>
                <a:ea typeface="DejaVu Sans"/>
              </a:rPr>
              <a:t>Destination for tour</a:t>
            </a:r>
            <a:endParaRPr lang="en-IN" sz="1800" b="0" strike="noStrike" spc="-1" dirty="0">
              <a:latin typeface="Arial"/>
            </a:endParaRPr>
          </a:p>
        </p:txBody>
      </p:sp>
      <p:pic>
        <p:nvPicPr>
          <p:cNvPr id="3" name="Picture 2">
            <a:extLst>
              <a:ext uri="{FF2B5EF4-FFF2-40B4-BE49-F238E27FC236}">
                <a16:creationId xmlns:a16="http://schemas.microsoft.com/office/drawing/2014/main" id="{A31210DB-47AB-FCDF-D01B-603D746A7A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18580" y="1182725"/>
            <a:ext cx="4241725" cy="4437239"/>
          </a:xfrm>
          <a:prstGeom prst="rect">
            <a:avLst/>
          </a:prstGeom>
        </p:spPr>
      </p:pic>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143"/>
                                        </p:tgtEl>
                                        <p:attrNameLst>
                                          <p:attrName>style.visibility</p:attrName>
                                        </p:attrNameLst>
                                      </p:cBhvr>
                                      <p:to>
                                        <p:strVal val="visible"/>
                                      </p:to>
                                    </p:set>
                                    <p:animEffect transition="in" filter="wheel(1)">
                                      <p:cBhvr additive="repl">
                                        <p:cTn id="7" dur="2000"/>
                                        <p:tgtEl>
                                          <p:spTgt spid="1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PlaceHolder 1"/>
          <p:cNvSpPr>
            <a:spLocks noGrp="1"/>
          </p:cNvSpPr>
          <p:nvPr>
            <p:ph type="title" idx="4294967295"/>
          </p:nvPr>
        </p:nvSpPr>
        <p:spPr>
          <a:xfrm>
            <a:off x="0" y="0"/>
            <a:ext cx="9144000" cy="1600200"/>
          </a:xfrm>
          <a:prstGeom prst="rect">
            <a:avLst/>
          </a:prstGeom>
          <a:noFill/>
          <a:ln w="0">
            <a:noFill/>
          </a:ln>
        </p:spPr>
        <p:txBody>
          <a:bodyPr lIns="90000" tIns="45000" rIns="90000" bIns="45000" anchor="b">
            <a:noAutofit/>
          </a:bodyPr>
          <a:lstStyle/>
          <a:p>
            <a:pPr algn="ctr">
              <a:lnSpc>
                <a:spcPts val="5800"/>
              </a:lnSpc>
              <a:buNone/>
            </a:pPr>
            <a:r>
              <a:rPr lang="en-US" sz="4400" b="0" strike="noStrike" spc="-1" dirty="0">
                <a:solidFill>
                  <a:srgbClr val="00B050"/>
                </a:solidFill>
                <a:uFillTx/>
                <a:latin typeface="Palatino Linotype"/>
              </a:rPr>
              <a:t>      Technologies that are used to develop a website are:</a:t>
            </a:r>
            <a:endParaRPr lang="en-IN" sz="4400" b="0" strike="noStrike" spc="-1" dirty="0">
              <a:solidFill>
                <a:srgbClr val="00B050"/>
              </a:solidFill>
              <a:latin typeface="Arial"/>
            </a:endParaRPr>
          </a:p>
        </p:txBody>
      </p:sp>
      <p:sp>
        <p:nvSpPr>
          <p:cNvPr id="146" name="PlaceHolder 2"/>
          <p:cNvSpPr>
            <a:spLocks noGrp="1"/>
          </p:cNvSpPr>
          <p:nvPr>
            <p:ph idx="4294967295"/>
          </p:nvPr>
        </p:nvSpPr>
        <p:spPr>
          <a:xfrm>
            <a:off x="256854" y="1600200"/>
            <a:ext cx="9144000" cy="5257800"/>
          </a:xfrm>
          <a:prstGeom prst="rect">
            <a:avLst/>
          </a:prstGeom>
          <a:noFill/>
          <a:ln w="0">
            <a:noFill/>
          </a:ln>
        </p:spPr>
        <p:txBody>
          <a:bodyPr lIns="90000" tIns="45000" rIns="90000" bIns="45000" anchor="t">
            <a:noAutofit/>
          </a:bodyPr>
          <a:lstStyle/>
          <a:p>
            <a:pPr>
              <a:lnSpc>
                <a:spcPct val="100000"/>
              </a:lnSpc>
              <a:spcBef>
                <a:spcPts val="479"/>
              </a:spcBef>
              <a:buNone/>
            </a:pPr>
            <a:endParaRPr lang="en-IN" sz="2400" b="0" strike="noStrike" spc="-1" dirty="0">
              <a:latin typeface="Arial"/>
            </a:endParaRPr>
          </a:p>
          <a:p>
            <a:pPr marL="343080" indent="-343080">
              <a:lnSpc>
                <a:spcPct val="100000"/>
              </a:lnSpc>
              <a:spcBef>
                <a:spcPts val="961"/>
              </a:spcBef>
              <a:buClr>
                <a:srgbClr val="808080"/>
              </a:buClr>
              <a:buFont typeface="Arial"/>
              <a:buChar char="•"/>
            </a:pPr>
            <a:r>
              <a:rPr lang="en-IN" sz="4800" b="0" strike="noStrike" spc="-1" dirty="0">
                <a:solidFill>
                  <a:srgbClr val="808080"/>
                </a:solidFill>
                <a:latin typeface="Century Gothic"/>
              </a:rPr>
              <a:t>HTML </a:t>
            </a:r>
            <a:endParaRPr lang="en-IN" sz="4800" b="0" strike="noStrike" spc="-1" dirty="0">
              <a:latin typeface="Arial"/>
            </a:endParaRPr>
          </a:p>
          <a:p>
            <a:pPr marL="343080" indent="-343080">
              <a:lnSpc>
                <a:spcPct val="100000"/>
              </a:lnSpc>
              <a:spcBef>
                <a:spcPts val="961"/>
              </a:spcBef>
              <a:buClr>
                <a:srgbClr val="808080"/>
              </a:buClr>
              <a:buFont typeface="Arial"/>
              <a:buChar char="•"/>
            </a:pPr>
            <a:r>
              <a:rPr lang="en-IN" sz="4800" b="0" strike="noStrike" spc="-1" dirty="0">
                <a:solidFill>
                  <a:srgbClr val="808080"/>
                </a:solidFill>
                <a:latin typeface="Century Gothic"/>
              </a:rPr>
              <a:t>CSS  </a:t>
            </a:r>
            <a:endParaRPr lang="en-IN" sz="4800" b="0" strike="noStrike" spc="-1" dirty="0">
              <a:latin typeface="Arial"/>
            </a:endParaRPr>
          </a:p>
          <a:p>
            <a:pPr marL="343080" indent="-343080">
              <a:lnSpc>
                <a:spcPct val="100000"/>
              </a:lnSpc>
              <a:spcBef>
                <a:spcPts val="961"/>
              </a:spcBef>
              <a:buClr>
                <a:srgbClr val="808080"/>
              </a:buClr>
              <a:buFont typeface="Arial"/>
              <a:buChar char="•"/>
            </a:pPr>
            <a:r>
              <a:rPr lang="en-IN" sz="4800" b="0" strike="noStrike" spc="-1" dirty="0">
                <a:solidFill>
                  <a:srgbClr val="808080"/>
                </a:solidFill>
                <a:latin typeface="Century Gothic"/>
              </a:rPr>
              <a:t>JavaScript </a:t>
            </a:r>
            <a:endParaRPr lang="en-IN" sz="4800" b="0" strike="noStrike" spc="-1" dirty="0">
              <a:latin typeface="Arial"/>
            </a:endParaRPr>
          </a:p>
          <a:p>
            <a:pPr>
              <a:lnSpc>
                <a:spcPct val="100000"/>
              </a:lnSpc>
              <a:spcBef>
                <a:spcPts val="479"/>
              </a:spcBef>
              <a:buNone/>
            </a:pPr>
            <a:endParaRPr lang="en-IN" sz="2400" b="0" strike="noStrike" spc="-1" dirty="0">
              <a:latin typeface="Arial"/>
            </a:endParaRPr>
          </a:p>
        </p:txBody>
      </p:sp>
      <p:pic>
        <p:nvPicPr>
          <p:cNvPr id="147" name="Picture 4"/>
          <p:cNvPicPr/>
          <p:nvPr/>
        </p:nvPicPr>
        <p:blipFill>
          <a:blip r:embed="rId2"/>
          <a:stretch/>
        </p:blipFill>
        <p:spPr>
          <a:xfrm>
            <a:off x="3945276" y="2036852"/>
            <a:ext cx="4941870" cy="3220948"/>
          </a:xfrm>
          <a:prstGeom prst="rect">
            <a:avLst/>
          </a:prstGeom>
          <a:ln w="0">
            <a:noFill/>
          </a:ln>
        </p:spPr>
      </p:pic>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145"/>
                                        </p:tgtEl>
                                        <p:attrNameLst>
                                          <p:attrName>style.visibility</p:attrName>
                                        </p:attrNameLst>
                                      </p:cBhvr>
                                      <p:to>
                                        <p:strVal val="visible"/>
                                      </p:to>
                                    </p:set>
                                    <p:animEffect transition="in" filter="circle(in)">
                                      <p:cBhvr additive="repl">
                                        <p:cTn id="7" dur="2000"/>
                                        <p:tgtEl>
                                          <p:spTgt spid="14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47"/>
                                        </p:tgtEl>
                                        <p:attrNameLst>
                                          <p:attrName>style.visibility</p:attrName>
                                        </p:attrNameLst>
                                      </p:cBhvr>
                                      <p:to>
                                        <p:strVal val="visible"/>
                                      </p:to>
                                    </p:set>
                                    <p:animEffect transition="in" filter="wipe(down)">
                                      <p:cBhvr additive="repl">
                                        <p:cTn id="12" dur="500"/>
                                        <p:tgtEl>
                                          <p:spTgt spid="1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8" name="Picture 1"/>
          <p:cNvPicPr/>
          <p:nvPr/>
        </p:nvPicPr>
        <p:blipFill>
          <a:blip r:embed="rId2"/>
          <a:stretch/>
        </p:blipFill>
        <p:spPr>
          <a:xfrm>
            <a:off x="0" y="0"/>
            <a:ext cx="9143280" cy="6857280"/>
          </a:xfrm>
          <a:prstGeom prst="rect">
            <a:avLst/>
          </a:prstGeom>
          <a:ln w="0">
            <a:noFill/>
          </a:ln>
        </p:spPr>
      </p:pic>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48"/>
                                        </p:tgtEl>
                                        <p:attrNameLst>
                                          <p:attrName>style.visibility</p:attrName>
                                        </p:attrNameLst>
                                      </p:cBhvr>
                                      <p:to>
                                        <p:strVal val="visible"/>
                                      </p:to>
                                    </p:set>
                                    <p:anim calcmode="lin" valueType="num">
                                      <p:cBhvr additive="repl">
                                        <p:cTn id="7" dur="500" fill="hold"/>
                                        <p:tgtEl>
                                          <p:spTgt spid="148"/>
                                        </p:tgtEl>
                                        <p:attrNameLst>
                                          <p:attrName>ppt_w</p:attrName>
                                        </p:attrNameLst>
                                      </p:cBhvr>
                                      <p:tavLst>
                                        <p:tav tm="0">
                                          <p:val>
                                            <p:fltVal val="0"/>
                                          </p:val>
                                        </p:tav>
                                        <p:tav tm="100000">
                                          <p:val>
                                            <p:strVal val="#ppt_w"/>
                                          </p:val>
                                        </p:tav>
                                      </p:tavLst>
                                    </p:anim>
                                    <p:anim calcmode="lin" valueType="num">
                                      <p:cBhvr additive="repl">
                                        <p:cTn id="8" dur="500" fill="hold"/>
                                        <p:tgtEl>
                                          <p:spTgt spid="148"/>
                                        </p:tgtEl>
                                        <p:attrNameLst>
                                          <p:attrName>ppt_h</p:attrName>
                                        </p:attrNameLst>
                                      </p:cBhvr>
                                      <p:tavLst>
                                        <p:tav tm="0">
                                          <p:val>
                                            <p:fltVal val="0"/>
                                          </p:val>
                                        </p:tav>
                                        <p:tav tm="100000">
                                          <p:val>
                                            <p:strVal val="#ppt_h"/>
                                          </p:val>
                                        </p:tav>
                                      </p:tavLst>
                                    </p:anim>
                                    <p:animEffect transition="in" filter="fade">
                                      <p:cBhvr additive="repl">
                                        <p:cTn id="9" dur="500"/>
                                        <p:tgtEl>
                                          <p:spTgt spid="1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PlaceHolder 1"/>
          <p:cNvSpPr>
            <a:spLocks noGrp="1"/>
          </p:cNvSpPr>
          <p:nvPr>
            <p:ph type="title"/>
          </p:nvPr>
        </p:nvSpPr>
        <p:spPr>
          <a:xfrm>
            <a:off x="485280" y="394920"/>
            <a:ext cx="8228880" cy="1028160"/>
          </a:xfrm>
          <a:prstGeom prst="rect">
            <a:avLst/>
          </a:prstGeom>
          <a:noFill/>
          <a:ln w="0">
            <a:noFill/>
          </a:ln>
        </p:spPr>
        <p:txBody>
          <a:bodyPr lIns="0" tIns="0" rIns="0" bIns="0" anchor="b">
            <a:normAutofit/>
          </a:bodyPr>
          <a:lstStyle/>
          <a:p>
            <a:pPr algn="ctr">
              <a:lnSpc>
                <a:spcPts val="5800"/>
              </a:lnSpc>
              <a:buNone/>
            </a:pPr>
            <a:r>
              <a:rPr lang="en-IN" sz="4800" b="0" strike="noStrike" spc="-1" dirty="0">
                <a:solidFill>
                  <a:srgbClr val="00B050"/>
                </a:solidFill>
                <a:uFillTx/>
                <a:latin typeface="Palatino Linotype"/>
              </a:rPr>
              <a:t>Using HTML in page</a:t>
            </a:r>
            <a:r>
              <a:rPr lang="en-IN" sz="5400" b="0" strike="noStrike" spc="-1" dirty="0">
                <a:solidFill>
                  <a:srgbClr val="2F5897"/>
                </a:solidFill>
                <a:latin typeface="Palatino Linotype"/>
              </a:rPr>
              <a:t>:</a:t>
            </a:r>
            <a:endParaRPr lang="en-IN" sz="5400" b="0" strike="noStrike" spc="-1" dirty="0">
              <a:latin typeface="Arial"/>
            </a:endParaRPr>
          </a:p>
        </p:txBody>
      </p:sp>
      <p:sp>
        <p:nvSpPr>
          <p:cNvPr id="151" name="Rectangle 2"/>
          <p:cNvSpPr/>
          <p:nvPr/>
        </p:nvSpPr>
        <p:spPr>
          <a:xfrm>
            <a:off x="414027" y="2424099"/>
            <a:ext cx="4571280" cy="912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800" b="0" strike="noStrike" spc="-1" dirty="0">
                <a:solidFill>
                  <a:srgbClr val="000000"/>
                </a:solidFill>
                <a:latin typeface="Palatino Linotype"/>
                <a:ea typeface="DejaVu Sans"/>
              </a:rPr>
              <a:t>HTML describes the structure of a web page semantically and originally included cues for the appearance of the document. </a:t>
            </a:r>
            <a:endParaRPr lang="en-IN" sz="1800" b="0" strike="noStrike" spc="-1" dirty="0">
              <a:latin typeface="Arial"/>
            </a:endParaRPr>
          </a:p>
        </p:txBody>
      </p:sp>
      <p:sp>
        <p:nvSpPr>
          <p:cNvPr id="152" name="Rectangle 3"/>
          <p:cNvSpPr/>
          <p:nvPr/>
        </p:nvSpPr>
        <p:spPr>
          <a:xfrm>
            <a:off x="432721" y="3264613"/>
            <a:ext cx="4395240" cy="2558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800" b="0" strike="noStrike" spc="-1" dirty="0">
                <a:solidFill>
                  <a:srgbClr val="000000"/>
                </a:solidFill>
                <a:latin typeface="Palatino Linotype"/>
                <a:ea typeface="DejaVu Sans"/>
              </a:rPr>
              <a:t>HTML elements are the building blocks of HTML pages. With HTML constructs, images and other objects, such as interactive forms, may be embedded into the rendered page. It provides a means to create structured documents by denoting structural semantics for text such as headings, paragraphs, lists, links, quotes and other items. </a:t>
            </a:r>
            <a:endParaRPr lang="en-IN" sz="1800" b="0" strike="noStrike" spc="-1" dirty="0">
              <a:latin typeface="Arial"/>
            </a:endParaRPr>
          </a:p>
        </p:txBody>
      </p:sp>
      <p:pic>
        <p:nvPicPr>
          <p:cNvPr id="3" name="Picture 2">
            <a:extLst>
              <a:ext uri="{FF2B5EF4-FFF2-40B4-BE49-F238E27FC236}">
                <a16:creationId xmlns:a16="http://schemas.microsoft.com/office/drawing/2014/main" id="{48DB3322-16CF-52BE-366A-2168EE5235D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879115" y="2301411"/>
            <a:ext cx="4151868" cy="3811712"/>
          </a:xfrm>
          <a:prstGeom prst="rect">
            <a:avLst/>
          </a:prstGeom>
        </p:spPr>
      </p:pic>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9"/>
                                        </p:tgtEl>
                                        <p:attrNameLst>
                                          <p:attrName>style.visibility</p:attrName>
                                        </p:attrNameLst>
                                      </p:cBhvr>
                                      <p:to>
                                        <p:strVal val="visible"/>
                                      </p:to>
                                    </p:set>
                                    <p:anim calcmode="lin" valueType="num">
                                      <p:cBhvr additive="repl">
                                        <p:cTn id="7" dur="500" fill="hold"/>
                                        <p:tgtEl>
                                          <p:spTgt spid="149"/>
                                        </p:tgtEl>
                                        <p:attrNameLst>
                                          <p:attrName>ppt_x</p:attrName>
                                        </p:attrNameLst>
                                      </p:cBhvr>
                                      <p:tavLst>
                                        <p:tav tm="0">
                                          <p:val>
                                            <p:strVal val="#ppt_x"/>
                                          </p:val>
                                        </p:tav>
                                        <p:tav tm="100000">
                                          <p:val>
                                            <p:strVal val="#ppt_x"/>
                                          </p:val>
                                        </p:tav>
                                      </p:tavLst>
                                    </p:anim>
                                    <p:anim calcmode="lin" valueType="num">
                                      <p:cBhvr additive="repl">
                                        <p:cTn id="8" dur="500" fill="hold"/>
                                        <p:tgtEl>
                                          <p:spTgt spid="14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PlaceHolder 1"/>
          <p:cNvSpPr>
            <a:spLocks noGrp="1"/>
          </p:cNvSpPr>
          <p:nvPr>
            <p:ph type="title"/>
          </p:nvPr>
        </p:nvSpPr>
        <p:spPr>
          <a:prstGeom prst="rect">
            <a:avLst/>
          </a:prstGeom>
          <a:noFill/>
          <a:ln w="0">
            <a:noFill/>
          </a:ln>
        </p:spPr>
        <p:txBody>
          <a:bodyPr lIns="0" tIns="0" rIns="0" bIns="0" anchor="b">
            <a:normAutofit fontScale="90000"/>
          </a:bodyPr>
          <a:lstStyle/>
          <a:p>
            <a:pPr algn="ctr">
              <a:lnSpc>
                <a:spcPts val="5800"/>
              </a:lnSpc>
              <a:buNone/>
            </a:pPr>
            <a:r>
              <a:rPr lang="en-US" sz="4800" b="1" strike="noStrike" spc="-1" dirty="0">
                <a:solidFill>
                  <a:srgbClr val="00B050"/>
                </a:solidFill>
                <a:uFillTx/>
                <a:latin typeface="Palatino Linotype"/>
              </a:rPr>
              <a:t>After using CSS in HTML page</a:t>
            </a:r>
            <a:r>
              <a:rPr lang="en-US" sz="4800" b="1" strike="noStrike" spc="-1" dirty="0">
                <a:solidFill>
                  <a:srgbClr val="00B050"/>
                </a:solidFill>
                <a:latin typeface="Palatino Linotype"/>
              </a:rPr>
              <a:t>: </a:t>
            </a:r>
            <a:endParaRPr lang="en-IN" sz="4800" b="0" strike="noStrike" spc="-1" dirty="0">
              <a:solidFill>
                <a:srgbClr val="00B050"/>
              </a:solidFill>
              <a:latin typeface="Arial"/>
            </a:endParaRPr>
          </a:p>
        </p:txBody>
      </p:sp>
      <p:sp>
        <p:nvSpPr>
          <p:cNvPr id="155" name="Rectangle 2"/>
          <p:cNvSpPr/>
          <p:nvPr/>
        </p:nvSpPr>
        <p:spPr>
          <a:xfrm>
            <a:off x="230040" y="1890240"/>
            <a:ext cx="4342680" cy="1187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800" b="0" strike="noStrike" spc="-1" dirty="0">
                <a:solidFill>
                  <a:srgbClr val="000000"/>
                </a:solidFill>
                <a:latin typeface="Palatino Linotype"/>
                <a:ea typeface="DejaVu Sans"/>
              </a:rPr>
              <a:t>CSS Cascading Style Sheets (CSS) is a style sheet language used for describing the presentation of a document written in a markup language. </a:t>
            </a:r>
            <a:endParaRPr lang="en-IN" sz="1800" b="0" strike="noStrike" spc="-1" dirty="0">
              <a:latin typeface="Arial"/>
            </a:endParaRPr>
          </a:p>
        </p:txBody>
      </p:sp>
      <p:sp>
        <p:nvSpPr>
          <p:cNvPr id="156" name="Rectangle 3"/>
          <p:cNvSpPr/>
          <p:nvPr/>
        </p:nvSpPr>
        <p:spPr>
          <a:xfrm>
            <a:off x="230040" y="3086280"/>
            <a:ext cx="4571280" cy="1187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800" b="0" strike="noStrike" spc="-1" dirty="0">
                <a:solidFill>
                  <a:srgbClr val="000000"/>
                </a:solidFill>
                <a:latin typeface="Palatino Linotype"/>
                <a:ea typeface="DejaVu Sans"/>
              </a:rPr>
              <a:t>CSS is designed primarily to enable the separation of presentation and content, including aspects such as the layout, colors, and fonts .</a:t>
            </a:r>
            <a:endParaRPr lang="en-IN" sz="1800" b="0" strike="noStrike" spc="-1" dirty="0">
              <a:latin typeface="Arial"/>
            </a:endParaRPr>
          </a:p>
        </p:txBody>
      </p:sp>
      <p:sp>
        <p:nvSpPr>
          <p:cNvPr id="157" name="Rectangle 4"/>
          <p:cNvSpPr/>
          <p:nvPr/>
        </p:nvSpPr>
        <p:spPr>
          <a:xfrm>
            <a:off x="230040" y="4258799"/>
            <a:ext cx="4114080" cy="2558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800" b="0" strike="noStrike" spc="-1" dirty="0">
                <a:solidFill>
                  <a:srgbClr val="000000"/>
                </a:solidFill>
                <a:latin typeface="Palatino Linotype"/>
                <a:ea typeface="DejaVu Sans"/>
              </a:rPr>
              <a:t>This separation can improve content accessibility, provide more flexibility and control in the specification of presentation characteristics, enable multiple HTML pages to share formatting by specifying the relevant CSS in a separate .</a:t>
            </a:r>
            <a:r>
              <a:rPr lang="en-US" sz="1800" b="0" strike="noStrike" spc="-1" dirty="0" err="1">
                <a:solidFill>
                  <a:srgbClr val="000000"/>
                </a:solidFill>
                <a:latin typeface="Palatino Linotype"/>
                <a:ea typeface="DejaVu Sans"/>
              </a:rPr>
              <a:t>css</a:t>
            </a:r>
            <a:r>
              <a:rPr lang="en-US" sz="1800" b="0" strike="noStrike" spc="-1" dirty="0">
                <a:solidFill>
                  <a:srgbClr val="000000"/>
                </a:solidFill>
                <a:latin typeface="Palatino Linotype"/>
                <a:ea typeface="DejaVu Sans"/>
              </a:rPr>
              <a:t> file, and reduce complexity and repetition in the structural content. </a:t>
            </a:r>
            <a:endParaRPr lang="en-IN" sz="1800" b="0" strike="noStrike" spc="-1" dirty="0">
              <a:latin typeface="Arial"/>
            </a:endParaRPr>
          </a:p>
        </p:txBody>
      </p:sp>
      <p:pic>
        <p:nvPicPr>
          <p:cNvPr id="3" name="Picture 2">
            <a:extLst>
              <a:ext uri="{FF2B5EF4-FFF2-40B4-BE49-F238E27FC236}">
                <a16:creationId xmlns:a16="http://schemas.microsoft.com/office/drawing/2014/main" id="{D832DB8E-14E3-0844-D5F5-46E9E9ADF6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1280" y="2012525"/>
            <a:ext cx="4342680" cy="4492549"/>
          </a:xfrm>
          <a:prstGeom prst="rect">
            <a:avLst/>
          </a:prstGeom>
        </p:spPr>
      </p:pic>
    </p:spTree>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
  <TotalTime>641</TotalTime>
  <Words>939</Words>
  <Application>Microsoft Office PowerPoint</Application>
  <PresentationFormat>On-screen Show (4:3)</PresentationFormat>
  <Paragraphs>84</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Century Gothic</vt:lpstr>
      <vt:lpstr>Minion Pro</vt:lpstr>
      <vt:lpstr>Palatino Linotype</vt:lpstr>
      <vt:lpstr>Times New Roman</vt:lpstr>
      <vt:lpstr>Wingdings 3</vt:lpstr>
      <vt:lpstr>Wisp</vt:lpstr>
      <vt:lpstr>    MINI PROJECT  </vt:lpstr>
      <vt:lpstr>    Our Team Member  are:</vt:lpstr>
      <vt:lpstr>TRAVEL ADVISOR </vt:lpstr>
      <vt:lpstr> INTRODUCTION</vt:lpstr>
      <vt:lpstr>HOME PAGE</vt:lpstr>
      <vt:lpstr>      Technologies that are used to develop a website are:</vt:lpstr>
      <vt:lpstr>PowerPoint Presentation</vt:lpstr>
      <vt:lpstr>Using HTML in page:</vt:lpstr>
      <vt:lpstr>After using CSS in HTML page: </vt:lpstr>
      <vt:lpstr>Use of JavaScript in Web page</vt:lpstr>
      <vt:lpstr>                    CONCLUSION  </vt:lpstr>
      <vt:lpstr>OBJECTIVE: </vt:lpstr>
      <vt:lpstr>     WEB PAGE DETAILS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India Tour</dc:title>
  <dc:subject/>
  <dc:creator>ASHISH KUMAR</dc:creator>
  <dc:description/>
  <cp:lastModifiedBy>Ashish Kumar</cp:lastModifiedBy>
  <cp:revision>40</cp:revision>
  <dcterms:created xsi:type="dcterms:W3CDTF">2006-08-16T00:00:00Z</dcterms:created>
  <dcterms:modified xsi:type="dcterms:W3CDTF">2022-11-21T17:44:30Z</dcterms:modified>
  <dc:language>en-IN</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On-screen Show (4:3)</vt:lpwstr>
  </property>
  <property fmtid="{D5CDD505-2E9C-101B-9397-08002B2CF9AE}" pid="3" name="Slides">
    <vt:i4>16</vt:i4>
  </property>
</Properties>
</file>